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handoutMasterIdLst>
    <p:handoutMasterId r:id="rId27"/>
  </p:handoutMasterIdLst>
  <p:sldIdLst>
    <p:sldId id="262" r:id="rId2"/>
    <p:sldId id="286" r:id="rId3"/>
    <p:sldId id="264" r:id="rId4"/>
    <p:sldId id="287" r:id="rId5"/>
    <p:sldId id="288" r:id="rId6"/>
    <p:sldId id="289" r:id="rId7"/>
    <p:sldId id="266" r:id="rId8"/>
    <p:sldId id="292" r:id="rId9"/>
    <p:sldId id="323" r:id="rId10"/>
    <p:sldId id="337" r:id="rId11"/>
    <p:sldId id="324" r:id="rId12"/>
    <p:sldId id="338" r:id="rId13"/>
    <p:sldId id="298" r:id="rId14"/>
    <p:sldId id="325" r:id="rId15"/>
    <p:sldId id="326" r:id="rId16"/>
    <p:sldId id="339" r:id="rId17"/>
    <p:sldId id="327" r:id="rId18"/>
    <p:sldId id="328" r:id="rId19"/>
    <p:sldId id="340" r:id="rId20"/>
    <p:sldId id="335" r:id="rId21"/>
    <p:sldId id="341" r:id="rId22"/>
    <p:sldId id="334" r:id="rId23"/>
    <p:sldId id="336" r:id="rId24"/>
    <p:sldId id="263" r:id="rId25"/>
  </p:sldIdLst>
  <p:sldSz cx="9144000" cy="5143500" type="screen16x9"/>
  <p:notesSz cx="6858000" cy="9144000"/>
  <p:embeddedFontLst>
    <p:embeddedFont>
      <p:font typeface="Book Antiqua" panose="02040602050305030304" pitchFamily="18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Zilla Slab SemiBold" panose="020B0604020202020204" charset="0"/>
      <p:bold r:id="rId37"/>
    </p:embeddedFont>
    <p:embeddedFont>
      <p:font typeface="Oxygen Light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410"/>
    <a:srgbClr val="000000"/>
    <a:srgbClr val="FFFCFC"/>
    <a:srgbClr val="FFF7F7"/>
    <a:srgbClr val="FFF3F3"/>
    <a:srgbClr val="FFD9D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05A473-A67A-4E67-B12D-D377399AE1F6}">
  <a:tblStyle styleId="{7405A473-A67A-4E67-B12D-D377399AE1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B3CEEE4-EA1C-4687-B06A-87DD94B0C2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18" d="100"/>
          <a:sy n="118" d="100"/>
        </p:scale>
        <p:origin x="470" y="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AAA20-3974-4D01-9B69-48562FAD436B}" type="datetimeFigureOut">
              <a:rPr lang="en-US" smtClean="0"/>
              <a:pPr/>
              <a:t>5/7/2023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hjhjhjhjhj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3DBC7-FCB8-4512-AF07-C9AF3864038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9452367"/>
      </p:ext>
    </p:extLst>
  </p:cSld>
  <p:clrMap bg1="lt1" tx1="dk1" bg2="dk2" tx2="lt2" accent1="accent1" accent2="accent2" accent3="accent3" accent4="accent4" accent5="accent5" accent6="accent6" hlink="hlink" folHlink="folHlink"/>
  <p:hf sldNum="0"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1357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751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6615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5559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5175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2179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3861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9542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6168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9908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2237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5908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9331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3165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4998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25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5725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27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8493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3014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0724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1460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47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3761899" y="0"/>
            <a:ext cx="5382339" cy="5130641"/>
          </a:xfrm>
          <a:custGeom>
            <a:avLst/>
            <a:gdLst/>
            <a:ahLst/>
            <a:cxnLst/>
            <a:rect l="l" t="t" r="r" b="b"/>
            <a:pathLst>
              <a:path w="7176452" h="6840855" extrusionOk="0">
                <a:moveTo>
                  <a:pt x="5601653" y="0"/>
                </a:moveTo>
                <a:lnTo>
                  <a:pt x="5414201" y="0"/>
                </a:lnTo>
                <a:lnTo>
                  <a:pt x="5503101" y="93599"/>
                </a:lnTo>
                <a:close/>
                <a:moveTo>
                  <a:pt x="4701794" y="0"/>
                </a:moveTo>
                <a:lnTo>
                  <a:pt x="4511866" y="0"/>
                </a:lnTo>
                <a:lnTo>
                  <a:pt x="4601972" y="94806"/>
                </a:lnTo>
                <a:close/>
                <a:moveTo>
                  <a:pt x="6501511" y="0"/>
                </a:moveTo>
                <a:lnTo>
                  <a:pt x="6316599" y="0"/>
                </a:lnTo>
                <a:lnTo>
                  <a:pt x="6404356" y="92329"/>
                </a:lnTo>
                <a:close/>
                <a:moveTo>
                  <a:pt x="7176135" y="0"/>
                </a:moveTo>
                <a:lnTo>
                  <a:pt x="6854635" y="0"/>
                </a:lnTo>
                <a:lnTo>
                  <a:pt x="6718935" y="8192"/>
                </a:lnTo>
                <a:lnTo>
                  <a:pt x="6719888" y="0"/>
                </a:lnTo>
                <a:lnTo>
                  <a:pt x="6710998" y="0"/>
                </a:lnTo>
                <a:lnTo>
                  <a:pt x="6718935" y="8192"/>
                </a:lnTo>
                <a:lnTo>
                  <a:pt x="6718935" y="8192"/>
                </a:lnTo>
                <a:lnTo>
                  <a:pt x="6826060" y="120967"/>
                </a:lnTo>
                <a:lnTo>
                  <a:pt x="6618859" y="317818"/>
                </a:lnTo>
                <a:lnTo>
                  <a:pt x="6725285" y="429768"/>
                </a:lnTo>
                <a:lnTo>
                  <a:pt x="6244907" y="458788"/>
                </a:lnTo>
                <a:lnTo>
                  <a:pt x="6295962" y="0"/>
                </a:lnTo>
                <a:lnTo>
                  <a:pt x="5974016" y="0"/>
                </a:lnTo>
                <a:lnTo>
                  <a:pt x="5817616" y="9462"/>
                </a:lnTo>
                <a:lnTo>
                  <a:pt x="5818695" y="0"/>
                </a:lnTo>
                <a:lnTo>
                  <a:pt x="5808472" y="0"/>
                </a:lnTo>
                <a:lnTo>
                  <a:pt x="5817235" y="9462"/>
                </a:lnTo>
                <a:lnTo>
                  <a:pt x="5817235" y="9462"/>
                </a:lnTo>
                <a:lnTo>
                  <a:pt x="5924360" y="122238"/>
                </a:lnTo>
                <a:lnTo>
                  <a:pt x="5717159" y="319088"/>
                </a:lnTo>
                <a:lnTo>
                  <a:pt x="5823585" y="431038"/>
                </a:lnTo>
                <a:lnTo>
                  <a:pt x="5343207" y="460057"/>
                </a:lnTo>
                <a:lnTo>
                  <a:pt x="5394897" y="0"/>
                </a:lnTo>
                <a:lnTo>
                  <a:pt x="5093335" y="0"/>
                </a:lnTo>
                <a:lnTo>
                  <a:pt x="4916297" y="10668"/>
                </a:lnTo>
                <a:lnTo>
                  <a:pt x="4917504" y="0"/>
                </a:lnTo>
                <a:lnTo>
                  <a:pt x="4906010" y="0"/>
                </a:lnTo>
                <a:lnTo>
                  <a:pt x="4916170" y="10732"/>
                </a:lnTo>
                <a:lnTo>
                  <a:pt x="4916170" y="10732"/>
                </a:lnTo>
                <a:lnTo>
                  <a:pt x="5023485" y="123571"/>
                </a:lnTo>
                <a:lnTo>
                  <a:pt x="4816285" y="320421"/>
                </a:lnTo>
                <a:lnTo>
                  <a:pt x="4922520" y="432181"/>
                </a:lnTo>
                <a:lnTo>
                  <a:pt x="4442142" y="461264"/>
                </a:lnTo>
                <a:lnTo>
                  <a:pt x="4493831" y="0"/>
                </a:lnTo>
                <a:lnTo>
                  <a:pt x="4212907" y="0"/>
                </a:lnTo>
                <a:lnTo>
                  <a:pt x="4015232" y="11938"/>
                </a:lnTo>
                <a:lnTo>
                  <a:pt x="4016629" y="0"/>
                </a:lnTo>
                <a:lnTo>
                  <a:pt x="4003929" y="0"/>
                </a:lnTo>
                <a:lnTo>
                  <a:pt x="4015295" y="11938"/>
                </a:lnTo>
                <a:lnTo>
                  <a:pt x="4015295" y="11938"/>
                </a:lnTo>
                <a:lnTo>
                  <a:pt x="4122420" y="124714"/>
                </a:lnTo>
                <a:lnTo>
                  <a:pt x="3915219" y="321564"/>
                </a:lnTo>
                <a:lnTo>
                  <a:pt x="4021455" y="433324"/>
                </a:lnTo>
                <a:lnTo>
                  <a:pt x="3541078" y="462344"/>
                </a:lnTo>
                <a:lnTo>
                  <a:pt x="3592830" y="0"/>
                </a:lnTo>
                <a:lnTo>
                  <a:pt x="3332480" y="0"/>
                </a:lnTo>
                <a:lnTo>
                  <a:pt x="3114230" y="13208"/>
                </a:lnTo>
                <a:lnTo>
                  <a:pt x="3115691" y="0"/>
                </a:lnTo>
                <a:lnTo>
                  <a:pt x="3101530" y="0"/>
                </a:lnTo>
                <a:lnTo>
                  <a:pt x="3114230" y="13208"/>
                </a:lnTo>
                <a:lnTo>
                  <a:pt x="3114230" y="13208"/>
                </a:lnTo>
                <a:lnTo>
                  <a:pt x="3221355" y="125984"/>
                </a:lnTo>
                <a:lnTo>
                  <a:pt x="3014154" y="322834"/>
                </a:lnTo>
                <a:lnTo>
                  <a:pt x="3120390" y="434657"/>
                </a:lnTo>
                <a:lnTo>
                  <a:pt x="2639822" y="463550"/>
                </a:lnTo>
                <a:lnTo>
                  <a:pt x="2691765" y="0"/>
                </a:lnTo>
                <a:lnTo>
                  <a:pt x="2451735" y="0"/>
                </a:lnTo>
                <a:lnTo>
                  <a:pt x="2212848" y="14415"/>
                </a:lnTo>
                <a:lnTo>
                  <a:pt x="2214436" y="0"/>
                </a:lnTo>
                <a:lnTo>
                  <a:pt x="2198941" y="0"/>
                </a:lnTo>
                <a:lnTo>
                  <a:pt x="2212657" y="14478"/>
                </a:lnTo>
                <a:lnTo>
                  <a:pt x="2212657" y="14478"/>
                </a:lnTo>
                <a:lnTo>
                  <a:pt x="2319845" y="127191"/>
                </a:lnTo>
                <a:lnTo>
                  <a:pt x="2112581" y="324041"/>
                </a:lnTo>
                <a:lnTo>
                  <a:pt x="2218817" y="435800"/>
                </a:lnTo>
                <a:lnTo>
                  <a:pt x="1738440" y="464820"/>
                </a:lnTo>
                <a:lnTo>
                  <a:pt x="1790700" y="0"/>
                </a:lnTo>
                <a:lnTo>
                  <a:pt x="1571244" y="0"/>
                </a:lnTo>
                <a:lnTo>
                  <a:pt x="1311719" y="15685"/>
                </a:lnTo>
                <a:lnTo>
                  <a:pt x="1313434" y="0"/>
                </a:lnTo>
                <a:lnTo>
                  <a:pt x="1296670" y="0"/>
                </a:lnTo>
                <a:lnTo>
                  <a:pt x="1311529" y="15685"/>
                </a:lnTo>
                <a:lnTo>
                  <a:pt x="1311529" y="15685"/>
                </a:lnTo>
                <a:lnTo>
                  <a:pt x="1418717" y="128461"/>
                </a:lnTo>
                <a:lnTo>
                  <a:pt x="1211516" y="325311"/>
                </a:lnTo>
                <a:lnTo>
                  <a:pt x="1317688" y="437134"/>
                </a:lnTo>
                <a:lnTo>
                  <a:pt x="837375" y="466154"/>
                </a:lnTo>
                <a:lnTo>
                  <a:pt x="889635" y="0"/>
                </a:lnTo>
                <a:lnTo>
                  <a:pt x="690689" y="0"/>
                </a:lnTo>
                <a:lnTo>
                  <a:pt x="410527" y="16955"/>
                </a:lnTo>
                <a:lnTo>
                  <a:pt x="412432" y="0"/>
                </a:lnTo>
                <a:lnTo>
                  <a:pt x="394335" y="0"/>
                </a:lnTo>
                <a:lnTo>
                  <a:pt x="410464" y="16955"/>
                </a:lnTo>
                <a:lnTo>
                  <a:pt x="410464" y="16955"/>
                </a:lnTo>
                <a:lnTo>
                  <a:pt x="517588" y="129731"/>
                </a:lnTo>
                <a:lnTo>
                  <a:pt x="310388" y="326581"/>
                </a:lnTo>
                <a:lnTo>
                  <a:pt x="522922" y="550291"/>
                </a:lnTo>
                <a:lnTo>
                  <a:pt x="730123" y="353441"/>
                </a:lnTo>
                <a:lnTo>
                  <a:pt x="837247" y="466217"/>
                </a:lnTo>
                <a:lnTo>
                  <a:pt x="837247" y="466217"/>
                </a:lnTo>
                <a:lnTo>
                  <a:pt x="944435" y="578993"/>
                </a:lnTo>
                <a:lnTo>
                  <a:pt x="737171" y="775843"/>
                </a:lnTo>
                <a:lnTo>
                  <a:pt x="949769" y="999554"/>
                </a:lnTo>
                <a:lnTo>
                  <a:pt x="1156970" y="802704"/>
                </a:lnTo>
                <a:lnTo>
                  <a:pt x="1264285" y="915670"/>
                </a:lnTo>
                <a:lnTo>
                  <a:pt x="1264285" y="915670"/>
                </a:lnTo>
                <a:lnTo>
                  <a:pt x="1371537" y="1028700"/>
                </a:lnTo>
                <a:lnTo>
                  <a:pt x="1164336" y="1225550"/>
                </a:lnTo>
                <a:lnTo>
                  <a:pt x="1376934" y="1449261"/>
                </a:lnTo>
                <a:lnTo>
                  <a:pt x="1584134" y="1252411"/>
                </a:lnTo>
                <a:lnTo>
                  <a:pt x="1691259" y="1365250"/>
                </a:lnTo>
                <a:lnTo>
                  <a:pt x="1691259" y="1365250"/>
                </a:lnTo>
                <a:lnTo>
                  <a:pt x="1798383" y="1478026"/>
                </a:lnTo>
                <a:lnTo>
                  <a:pt x="1591183" y="1674876"/>
                </a:lnTo>
                <a:lnTo>
                  <a:pt x="1804035" y="1898650"/>
                </a:lnTo>
                <a:lnTo>
                  <a:pt x="2011235" y="1701800"/>
                </a:lnTo>
                <a:lnTo>
                  <a:pt x="2118360" y="1814513"/>
                </a:lnTo>
                <a:lnTo>
                  <a:pt x="2118360" y="1814513"/>
                </a:lnTo>
                <a:lnTo>
                  <a:pt x="2225484" y="1927289"/>
                </a:lnTo>
                <a:lnTo>
                  <a:pt x="2018284" y="2124139"/>
                </a:lnTo>
                <a:lnTo>
                  <a:pt x="2230818" y="2347849"/>
                </a:lnTo>
                <a:lnTo>
                  <a:pt x="2438019" y="2150999"/>
                </a:lnTo>
                <a:lnTo>
                  <a:pt x="2545207" y="2263775"/>
                </a:lnTo>
                <a:lnTo>
                  <a:pt x="2545207" y="2263775"/>
                </a:lnTo>
                <a:lnTo>
                  <a:pt x="2652331" y="2376488"/>
                </a:lnTo>
                <a:lnTo>
                  <a:pt x="2445131" y="2573338"/>
                </a:lnTo>
                <a:lnTo>
                  <a:pt x="2657666" y="2797048"/>
                </a:lnTo>
                <a:lnTo>
                  <a:pt x="2864866" y="2600198"/>
                </a:lnTo>
                <a:lnTo>
                  <a:pt x="2972435" y="2713038"/>
                </a:lnTo>
                <a:lnTo>
                  <a:pt x="2972435" y="2713038"/>
                </a:lnTo>
                <a:lnTo>
                  <a:pt x="3079432" y="2825750"/>
                </a:lnTo>
                <a:lnTo>
                  <a:pt x="2872232" y="3022600"/>
                </a:lnTo>
                <a:lnTo>
                  <a:pt x="3084766" y="3246311"/>
                </a:lnTo>
                <a:lnTo>
                  <a:pt x="3291967" y="3049461"/>
                </a:lnTo>
                <a:lnTo>
                  <a:pt x="3399091" y="3162300"/>
                </a:lnTo>
                <a:lnTo>
                  <a:pt x="3399091" y="3162300"/>
                </a:lnTo>
                <a:lnTo>
                  <a:pt x="3506216" y="3275013"/>
                </a:lnTo>
                <a:lnTo>
                  <a:pt x="3299016" y="3471863"/>
                </a:lnTo>
                <a:lnTo>
                  <a:pt x="3511741" y="3695700"/>
                </a:lnTo>
                <a:lnTo>
                  <a:pt x="3718941" y="3498850"/>
                </a:lnTo>
                <a:lnTo>
                  <a:pt x="3826066" y="3611626"/>
                </a:lnTo>
                <a:lnTo>
                  <a:pt x="3826066" y="3611626"/>
                </a:lnTo>
                <a:lnTo>
                  <a:pt x="3933190" y="3724402"/>
                </a:lnTo>
                <a:lnTo>
                  <a:pt x="3725990" y="3921252"/>
                </a:lnTo>
                <a:lnTo>
                  <a:pt x="3938588" y="4144963"/>
                </a:lnTo>
                <a:lnTo>
                  <a:pt x="4145788" y="3948113"/>
                </a:lnTo>
                <a:lnTo>
                  <a:pt x="4252913" y="4060825"/>
                </a:lnTo>
                <a:lnTo>
                  <a:pt x="4252913" y="4060825"/>
                </a:lnTo>
                <a:lnTo>
                  <a:pt x="4360037" y="4173601"/>
                </a:lnTo>
                <a:lnTo>
                  <a:pt x="4152837" y="4370451"/>
                </a:lnTo>
                <a:lnTo>
                  <a:pt x="4365371" y="4594098"/>
                </a:lnTo>
                <a:lnTo>
                  <a:pt x="4572635" y="4397248"/>
                </a:lnTo>
                <a:lnTo>
                  <a:pt x="4679760" y="4510024"/>
                </a:lnTo>
                <a:lnTo>
                  <a:pt x="4679760" y="4510024"/>
                </a:lnTo>
                <a:lnTo>
                  <a:pt x="4786884" y="4622737"/>
                </a:lnTo>
                <a:lnTo>
                  <a:pt x="4579684" y="4819587"/>
                </a:lnTo>
                <a:lnTo>
                  <a:pt x="4792218" y="5043297"/>
                </a:lnTo>
                <a:lnTo>
                  <a:pt x="4999418" y="4846447"/>
                </a:lnTo>
                <a:lnTo>
                  <a:pt x="5106606" y="4959223"/>
                </a:lnTo>
                <a:lnTo>
                  <a:pt x="5106606" y="4959223"/>
                </a:lnTo>
                <a:lnTo>
                  <a:pt x="5213985" y="5072698"/>
                </a:lnTo>
                <a:lnTo>
                  <a:pt x="5006785" y="5269548"/>
                </a:lnTo>
                <a:lnTo>
                  <a:pt x="5219319" y="5493258"/>
                </a:lnTo>
                <a:lnTo>
                  <a:pt x="5426519" y="5296408"/>
                </a:lnTo>
                <a:lnTo>
                  <a:pt x="5533644" y="5409121"/>
                </a:lnTo>
                <a:lnTo>
                  <a:pt x="5533644" y="5409121"/>
                </a:lnTo>
                <a:lnTo>
                  <a:pt x="5640832" y="5521833"/>
                </a:lnTo>
                <a:lnTo>
                  <a:pt x="5433631" y="5718683"/>
                </a:lnTo>
                <a:lnTo>
                  <a:pt x="5646166" y="5942394"/>
                </a:lnTo>
                <a:lnTo>
                  <a:pt x="5853366" y="5745544"/>
                </a:lnTo>
                <a:lnTo>
                  <a:pt x="5960491" y="5858320"/>
                </a:lnTo>
                <a:lnTo>
                  <a:pt x="5960491" y="5858320"/>
                </a:lnTo>
                <a:lnTo>
                  <a:pt x="6067616" y="5971096"/>
                </a:lnTo>
                <a:lnTo>
                  <a:pt x="5860415" y="6167946"/>
                </a:lnTo>
                <a:lnTo>
                  <a:pt x="6073013" y="6391656"/>
                </a:lnTo>
                <a:lnTo>
                  <a:pt x="6280214" y="6194806"/>
                </a:lnTo>
                <a:lnTo>
                  <a:pt x="6387338" y="6307519"/>
                </a:lnTo>
                <a:lnTo>
                  <a:pt x="6387338" y="6307519"/>
                </a:lnTo>
                <a:lnTo>
                  <a:pt x="6494463" y="6420295"/>
                </a:lnTo>
                <a:lnTo>
                  <a:pt x="6287262" y="6617144"/>
                </a:lnTo>
                <a:lnTo>
                  <a:pt x="6499860" y="6840856"/>
                </a:lnTo>
                <a:lnTo>
                  <a:pt x="6707061" y="6644006"/>
                </a:lnTo>
                <a:lnTo>
                  <a:pt x="6814312" y="6756908"/>
                </a:lnTo>
                <a:lnTo>
                  <a:pt x="6867842" y="6278499"/>
                </a:lnTo>
                <a:lnTo>
                  <a:pt x="6974078" y="6390259"/>
                </a:lnTo>
                <a:lnTo>
                  <a:pt x="7176135" y="6199315"/>
                </a:lnTo>
                <a:lnTo>
                  <a:pt x="7176135" y="5838254"/>
                </a:lnTo>
                <a:lnTo>
                  <a:pt x="6862191" y="5857304"/>
                </a:lnTo>
                <a:lnTo>
                  <a:pt x="6915722" y="5379085"/>
                </a:lnTo>
                <a:lnTo>
                  <a:pt x="7021957" y="5490845"/>
                </a:lnTo>
                <a:lnTo>
                  <a:pt x="7176135" y="5344287"/>
                </a:lnTo>
                <a:lnTo>
                  <a:pt x="7176135" y="4941189"/>
                </a:lnTo>
                <a:lnTo>
                  <a:pt x="6909435" y="4957318"/>
                </a:lnTo>
                <a:lnTo>
                  <a:pt x="6962966" y="4479036"/>
                </a:lnTo>
                <a:lnTo>
                  <a:pt x="7069201" y="4591050"/>
                </a:lnTo>
                <a:lnTo>
                  <a:pt x="7176135" y="4489450"/>
                </a:lnTo>
                <a:lnTo>
                  <a:pt x="7176135" y="4044061"/>
                </a:lnTo>
                <a:lnTo>
                  <a:pt x="6956742" y="4057650"/>
                </a:lnTo>
                <a:lnTo>
                  <a:pt x="7010273" y="3579432"/>
                </a:lnTo>
                <a:lnTo>
                  <a:pt x="7116509" y="3691191"/>
                </a:lnTo>
                <a:lnTo>
                  <a:pt x="7176135" y="3634550"/>
                </a:lnTo>
                <a:lnTo>
                  <a:pt x="7176135" y="3146997"/>
                </a:lnTo>
                <a:lnTo>
                  <a:pt x="7003987" y="3157411"/>
                </a:lnTo>
                <a:lnTo>
                  <a:pt x="7057517" y="2679129"/>
                </a:lnTo>
                <a:lnTo>
                  <a:pt x="7163753" y="2790952"/>
                </a:lnTo>
                <a:lnTo>
                  <a:pt x="7176453" y="2779141"/>
                </a:lnTo>
                <a:lnTo>
                  <a:pt x="7176453" y="2249932"/>
                </a:lnTo>
                <a:lnTo>
                  <a:pt x="7051548" y="2257425"/>
                </a:lnTo>
                <a:lnTo>
                  <a:pt x="7105079" y="1779207"/>
                </a:lnTo>
                <a:lnTo>
                  <a:pt x="7176135" y="1854200"/>
                </a:lnTo>
                <a:lnTo>
                  <a:pt x="7176135" y="1498600"/>
                </a:lnTo>
                <a:lnTo>
                  <a:pt x="6998335" y="1667383"/>
                </a:lnTo>
                <a:lnTo>
                  <a:pt x="7104507" y="1779207"/>
                </a:lnTo>
                <a:lnTo>
                  <a:pt x="6624193" y="1808226"/>
                </a:lnTo>
                <a:lnTo>
                  <a:pt x="6677724" y="1330008"/>
                </a:lnTo>
                <a:lnTo>
                  <a:pt x="6783895" y="1441768"/>
                </a:lnTo>
                <a:lnTo>
                  <a:pt x="6991096" y="1244918"/>
                </a:lnTo>
                <a:lnTo>
                  <a:pt x="7098284" y="1357694"/>
                </a:lnTo>
                <a:lnTo>
                  <a:pt x="7098284" y="1357694"/>
                </a:lnTo>
                <a:lnTo>
                  <a:pt x="7176135" y="1439355"/>
                </a:lnTo>
                <a:lnTo>
                  <a:pt x="7176135" y="1352550"/>
                </a:lnTo>
                <a:lnTo>
                  <a:pt x="7098538" y="1357249"/>
                </a:lnTo>
                <a:lnTo>
                  <a:pt x="7152068" y="879030"/>
                </a:lnTo>
                <a:lnTo>
                  <a:pt x="7176135" y="904430"/>
                </a:lnTo>
                <a:lnTo>
                  <a:pt x="7176135" y="643382"/>
                </a:lnTo>
                <a:lnTo>
                  <a:pt x="7045706" y="767334"/>
                </a:lnTo>
                <a:lnTo>
                  <a:pt x="7151941" y="879094"/>
                </a:lnTo>
                <a:lnTo>
                  <a:pt x="6671564" y="908050"/>
                </a:lnTo>
                <a:lnTo>
                  <a:pt x="6725285" y="429895"/>
                </a:lnTo>
                <a:lnTo>
                  <a:pt x="6831520" y="541719"/>
                </a:lnTo>
                <a:lnTo>
                  <a:pt x="7038721" y="344869"/>
                </a:lnTo>
                <a:lnTo>
                  <a:pt x="7145845" y="457645"/>
                </a:lnTo>
                <a:lnTo>
                  <a:pt x="7145845" y="457645"/>
                </a:lnTo>
                <a:lnTo>
                  <a:pt x="7176199" y="489395"/>
                </a:lnTo>
                <a:lnTo>
                  <a:pt x="7176199" y="455739"/>
                </a:lnTo>
                <a:lnTo>
                  <a:pt x="7145845" y="457581"/>
                </a:lnTo>
                <a:lnTo>
                  <a:pt x="7176135" y="186373"/>
                </a:lnTo>
                <a:close/>
                <a:moveTo>
                  <a:pt x="5823585" y="431165"/>
                </a:moveTo>
                <a:lnTo>
                  <a:pt x="5929820" y="542925"/>
                </a:lnTo>
                <a:lnTo>
                  <a:pt x="6137021" y="346075"/>
                </a:lnTo>
                <a:lnTo>
                  <a:pt x="6244145" y="458788"/>
                </a:lnTo>
                <a:lnTo>
                  <a:pt x="6244145" y="458788"/>
                </a:lnTo>
                <a:lnTo>
                  <a:pt x="6351715" y="571500"/>
                </a:lnTo>
                <a:lnTo>
                  <a:pt x="6144514" y="768350"/>
                </a:lnTo>
                <a:lnTo>
                  <a:pt x="6250750" y="880110"/>
                </a:lnTo>
                <a:lnTo>
                  <a:pt x="5770372" y="909130"/>
                </a:lnTo>
                <a:close/>
                <a:moveTo>
                  <a:pt x="6203125" y="1780286"/>
                </a:moveTo>
                <a:lnTo>
                  <a:pt x="5722811" y="1809369"/>
                </a:lnTo>
                <a:lnTo>
                  <a:pt x="5776341" y="1331087"/>
                </a:lnTo>
                <a:lnTo>
                  <a:pt x="5882513" y="1442911"/>
                </a:lnTo>
                <a:lnTo>
                  <a:pt x="6089714" y="1246061"/>
                </a:lnTo>
                <a:lnTo>
                  <a:pt x="6197219" y="1358900"/>
                </a:lnTo>
                <a:lnTo>
                  <a:pt x="6197219" y="1358900"/>
                </a:lnTo>
                <a:lnTo>
                  <a:pt x="6304343" y="1471676"/>
                </a:lnTo>
                <a:lnTo>
                  <a:pt x="6097143" y="1668526"/>
                </a:lnTo>
                <a:close/>
                <a:moveTo>
                  <a:pt x="6582854" y="3129598"/>
                </a:moveTo>
                <a:lnTo>
                  <a:pt x="6102985" y="3158617"/>
                </a:lnTo>
                <a:lnTo>
                  <a:pt x="6156516" y="2680399"/>
                </a:lnTo>
                <a:lnTo>
                  <a:pt x="6262751" y="2792159"/>
                </a:lnTo>
                <a:lnTo>
                  <a:pt x="6469952" y="2595309"/>
                </a:lnTo>
                <a:lnTo>
                  <a:pt x="6577076" y="2708085"/>
                </a:lnTo>
                <a:lnTo>
                  <a:pt x="6577076" y="2708085"/>
                </a:lnTo>
                <a:lnTo>
                  <a:pt x="6684201" y="2820797"/>
                </a:lnTo>
                <a:lnTo>
                  <a:pt x="6477000" y="3017647"/>
                </a:lnTo>
                <a:close/>
                <a:moveTo>
                  <a:pt x="6535611" y="4029583"/>
                </a:moveTo>
                <a:lnTo>
                  <a:pt x="6055233" y="4058603"/>
                </a:lnTo>
                <a:lnTo>
                  <a:pt x="6108764" y="3580321"/>
                </a:lnTo>
                <a:lnTo>
                  <a:pt x="6214999" y="3692144"/>
                </a:lnTo>
                <a:lnTo>
                  <a:pt x="6422200" y="3495294"/>
                </a:lnTo>
                <a:lnTo>
                  <a:pt x="6529324" y="3608070"/>
                </a:lnTo>
                <a:lnTo>
                  <a:pt x="6529324" y="3608070"/>
                </a:lnTo>
                <a:lnTo>
                  <a:pt x="6636893" y="3721100"/>
                </a:lnTo>
                <a:lnTo>
                  <a:pt x="6429692" y="3917950"/>
                </a:lnTo>
                <a:close/>
                <a:moveTo>
                  <a:pt x="6488303" y="4929505"/>
                </a:moveTo>
                <a:lnTo>
                  <a:pt x="6007989" y="4958525"/>
                </a:lnTo>
                <a:lnTo>
                  <a:pt x="6061519" y="4480306"/>
                </a:lnTo>
                <a:lnTo>
                  <a:pt x="6167691" y="4592066"/>
                </a:lnTo>
                <a:lnTo>
                  <a:pt x="6374892" y="4395216"/>
                </a:lnTo>
                <a:lnTo>
                  <a:pt x="6482080" y="4507929"/>
                </a:lnTo>
                <a:lnTo>
                  <a:pt x="6482080" y="4507929"/>
                </a:lnTo>
                <a:lnTo>
                  <a:pt x="6589204" y="4620705"/>
                </a:lnTo>
                <a:lnTo>
                  <a:pt x="6382004" y="4817555"/>
                </a:lnTo>
                <a:close/>
                <a:moveTo>
                  <a:pt x="3499929" y="1784350"/>
                </a:moveTo>
                <a:lnTo>
                  <a:pt x="3019552" y="1813433"/>
                </a:lnTo>
                <a:lnTo>
                  <a:pt x="3073082" y="1335151"/>
                </a:lnTo>
                <a:lnTo>
                  <a:pt x="3179318" y="1446911"/>
                </a:lnTo>
                <a:lnTo>
                  <a:pt x="3386518" y="1250061"/>
                </a:lnTo>
                <a:lnTo>
                  <a:pt x="3493643" y="1362837"/>
                </a:lnTo>
                <a:lnTo>
                  <a:pt x="3493643" y="1362837"/>
                </a:lnTo>
                <a:lnTo>
                  <a:pt x="3601085" y="1475359"/>
                </a:lnTo>
                <a:lnTo>
                  <a:pt x="3393884" y="1672209"/>
                </a:lnTo>
                <a:close/>
                <a:moveTo>
                  <a:pt x="3499929" y="1784350"/>
                </a:moveTo>
                <a:lnTo>
                  <a:pt x="3606102" y="1896173"/>
                </a:lnTo>
                <a:lnTo>
                  <a:pt x="3813302" y="1699323"/>
                </a:lnTo>
                <a:lnTo>
                  <a:pt x="3920490" y="1812100"/>
                </a:lnTo>
                <a:lnTo>
                  <a:pt x="3920490" y="1812100"/>
                </a:lnTo>
                <a:lnTo>
                  <a:pt x="4027615" y="1924876"/>
                </a:lnTo>
                <a:lnTo>
                  <a:pt x="3820414" y="2121726"/>
                </a:lnTo>
                <a:lnTo>
                  <a:pt x="3926650" y="2233549"/>
                </a:lnTo>
                <a:lnTo>
                  <a:pt x="3446272" y="2262569"/>
                </a:lnTo>
                <a:close/>
                <a:moveTo>
                  <a:pt x="5729097" y="2231073"/>
                </a:moveTo>
                <a:lnTo>
                  <a:pt x="5248783" y="2260156"/>
                </a:lnTo>
                <a:lnTo>
                  <a:pt x="5302314" y="1781873"/>
                </a:lnTo>
                <a:lnTo>
                  <a:pt x="5408486" y="1893697"/>
                </a:lnTo>
                <a:lnTo>
                  <a:pt x="5615686" y="1696847"/>
                </a:lnTo>
                <a:lnTo>
                  <a:pt x="5722874" y="1809623"/>
                </a:lnTo>
                <a:lnTo>
                  <a:pt x="5722874" y="1809623"/>
                </a:lnTo>
                <a:lnTo>
                  <a:pt x="5830062" y="1922399"/>
                </a:lnTo>
                <a:lnTo>
                  <a:pt x="5622862" y="2119249"/>
                </a:lnTo>
                <a:close/>
                <a:moveTo>
                  <a:pt x="6108827" y="3580384"/>
                </a:moveTo>
                <a:lnTo>
                  <a:pt x="5628450" y="3609467"/>
                </a:lnTo>
                <a:lnTo>
                  <a:pt x="5681980" y="3131185"/>
                </a:lnTo>
                <a:lnTo>
                  <a:pt x="5788216" y="3242945"/>
                </a:lnTo>
                <a:lnTo>
                  <a:pt x="5995416" y="3046095"/>
                </a:lnTo>
                <a:lnTo>
                  <a:pt x="6102985" y="3158681"/>
                </a:lnTo>
                <a:lnTo>
                  <a:pt x="6102985" y="3158681"/>
                </a:lnTo>
                <a:lnTo>
                  <a:pt x="6210110" y="3271393"/>
                </a:lnTo>
                <a:lnTo>
                  <a:pt x="6002909" y="3468243"/>
                </a:lnTo>
                <a:close/>
                <a:moveTo>
                  <a:pt x="5575427" y="3019235"/>
                </a:moveTo>
                <a:lnTo>
                  <a:pt x="5681663" y="3131058"/>
                </a:lnTo>
                <a:lnTo>
                  <a:pt x="5201285" y="3160078"/>
                </a:lnTo>
                <a:lnTo>
                  <a:pt x="5254816" y="2681859"/>
                </a:lnTo>
                <a:lnTo>
                  <a:pt x="5361051" y="2793619"/>
                </a:lnTo>
                <a:lnTo>
                  <a:pt x="5568252" y="2596769"/>
                </a:lnTo>
                <a:lnTo>
                  <a:pt x="5675376" y="2709482"/>
                </a:lnTo>
                <a:lnTo>
                  <a:pt x="5675376" y="2709482"/>
                </a:lnTo>
                <a:lnTo>
                  <a:pt x="5782501" y="2822258"/>
                </a:lnTo>
                <a:close/>
                <a:moveTo>
                  <a:pt x="5254689" y="2681732"/>
                </a:moveTo>
                <a:lnTo>
                  <a:pt x="4774375" y="2710752"/>
                </a:lnTo>
                <a:lnTo>
                  <a:pt x="4827841" y="2232470"/>
                </a:lnTo>
                <a:lnTo>
                  <a:pt x="4934585" y="2344103"/>
                </a:lnTo>
                <a:lnTo>
                  <a:pt x="5141786" y="2147253"/>
                </a:lnTo>
                <a:lnTo>
                  <a:pt x="5248910" y="2260029"/>
                </a:lnTo>
                <a:lnTo>
                  <a:pt x="5248910" y="2260029"/>
                </a:lnTo>
                <a:lnTo>
                  <a:pt x="5356098" y="2372805"/>
                </a:lnTo>
                <a:lnTo>
                  <a:pt x="5148898" y="2569655"/>
                </a:lnTo>
                <a:close/>
                <a:moveTo>
                  <a:pt x="5196078" y="1670050"/>
                </a:moveTo>
                <a:lnTo>
                  <a:pt x="5302314" y="1781810"/>
                </a:lnTo>
                <a:lnTo>
                  <a:pt x="4821936" y="1810830"/>
                </a:lnTo>
                <a:lnTo>
                  <a:pt x="4875466" y="1332611"/>
                </a:lnTo>
                <a:lnTo>
                  <a:pt x="4981639" y="1444371"/>
                </a:lnTo>
                <a:lnTo>
                  <a:pt x="5188839" y="1247521"/>
                </a:lnTo>
                <a:lnTo>
                  <a:pt x="5296027" y="1360234"/>
                </a:lnTo>
                <a:lnTo>
                  <a:pt x="5296027" y="1360234"/>
                </a:lnTo>
                <a:lnTo>
                  <a:pt x="5403279" y="1473200"/>
                </a:lnTo>
                <a:close/>
                <a:moveTo>
                  <a:pt x="4929378" y="1924050"/>
                </a:moveTo>
                <a:lnTo>
                  <a:pt x="4722178" y="2120900"/>
                </a:lnTo>
                <a:lnTo>
                  <a:pt x="4828350" y="2232660"/>
                </a:lnTo>
                <a:lnTo>
                  <a:pt x="4348036" y="2261680"/>
                </a:lnTo>
                <a:lnTo>
                  <a:pt x="4401566" y="1783461"/>
                </a:lnTo>
                <a:lnTo>
                  <a:pt x="4507738" y="1895221"/>
                </a:lnTo>
                <a:lnTo>
                  <a:pt x="4714939" y="1698371"/>
                </a:lnTo>
                <a:lnTo>
                  <a:pt x="4822127" y="1811084"/>
                </a:lnTo>
                <a:lnTo>
                  <a:pt x="4822127" y="1811084"/>
                </a:lnTo>
                <a:close/>
                <a:moveTo>
                  <a:pt x="4295204" y="1671574"/>
                </a:moveTo>
                <a:lnTo>
                  <a:pt x="4401185" y="1782826"/>
                </a:lnTo>
                <a:lnTo>
                  <a:pt x="3920807" y="1811845"/>
                </a:lnTo>
                <a:lnTo>
                  <a:pt x="3974338" y="1333564"/>
                </a:lnTo>
                <a:lnTo>
                  <a:pt x="4080510" y="1445387"/>
                </a:lnTo>
                <a:lnTo>
                  <a:pt x="4287774" y="1248537"/>
                </a:lnTo>
                <a:lnTo>
                  <a:pt x="4394835" y="1361250"/>
                </a:lnTo>
                <a:lnTo>
                  <a:pt x="4394835" y="1361250"/>
                </a:lnTo>
                <a:lnTo>
                  <a:pt x="4501960" y="1474026"/>
                </a:lnTo>
                <a:close/>
                <a:moveTo>
                  <a:pt x="3927284" y="2234121"/>
                </a:moveTo>
                <a:lnTo>
                  <a:pt x="4033520" y="2345881"/>
                </a:lnTo>
                <a:lnTo>
                  <a:pt x="4240720" y="2149031"/>
                </a:lnTo>
                <a:lnTo>
                  <a:pt x="4347845" y="2261743"/>
                </a:lnTo>
                <a:lnTo>
                  <a:pt x="4347845" y="2261743"/>
                </a:lnTo>
                <a:lnTo>
                  <a:pt x="4455033" y="2374456"/>
                </a:lnTo>
                <a:lnTo>
                  <a:pt x="4247832" y="2571306"/>
                </a:lnTo>
                <a:lnTo>
                  <a:pt x="4354004" y="2683066"/>
                </a:lnTo>
                <a:lnTo>
                  <a:pt x="3873691" y="2712085"/>
                </a:lnTo>
                <a:close/>
                <a:moveTo>
                  <a:pt x="4354259" y="2683447"/>
                </a:moveTo>
                <a:lnTo>
                  <a:pt x="4460494" y="2795270"/>
                </a:lnTo>
                <a:lnTo>
                  <a:pt x="4667694" y="2598420"/>
                </a:lnTo>
                <a:lnTo>
                  <a:pt x="4774819" y="2711196"/>
                </a:lnTo>
                <a:lnTo>
                  <a:pt x="4774819" y="2711196"/>
                </a:lnTo>
                <a:lnTo>
                  <a:pt x="4881943" y="2823972"/>
                </a:lnTo>
                <a:lnTo>
                  <a:pt x="4674743" y="3020822"/>
                </a:lnTo>
                <a:lnTo>
                  <a:pt x="4780979" y="3132646"/>
                </a:lnTo>
                <a:lnTo>
                  <a:pt x="4300601" y="3161665"/>
                </a:lnTo>
                <a:close/>
                <a:moveTo>
                  <a:pt x="4781232" y="3132836"/>
                </a:moveTo>
                <a:lnTo>
                  <a:pt x="4887468" y="3244596"/>
                </a:lnTo>
                <a:lnTo>
                  <a:pt x="5094668" y="3047746"/>
                </a:lnTo>
                <a:lnTo>
                  <a:pt x="5201285" y="3159887"/>
                </a:lnTo>
                <a:lnTo>
                  <a:pt x="5201285" y="3159887"/>
                </a:lnTo>
                <a:lnTo>
                  <a:pt x="5308410" y="3272663"/>
                </a:lnTo>
                <a:lnTo>
                  <a:pt x="5101209" y="3469513"/>
                </a:lnTo>
                <a:lnTo>
                  <a:pt x="5207635" y="3581400"/>
                </a:lnTo>
                <a:lnTo>
                  <a:pt x="4727257" y="3610420"/>
                </a:lnTo>
                <a:close/>
                <a:moveTo>
                  <a:pt x="5207635" y="3581400"/>
                </a:moveTo>
                <a:lnTo>
                  <a:pt x="5313870" y="3693160"/>
                </a:lnTo>
                <a:lnTo>
                  <a:pt x="5521071" y="3496310"/>
                </a:lnTo>
                <a:lnTo>
                  <a:pt x="5628195" y="3609086"/>
                </a:lnTo>
                <a:lnTo>
                  <a:pt x="5628195" y="3609086"/>
                </a:lnTo>
                <a:lnTo>
                  <a:pt x="5735320" y="3721799"/>
                </a:lnTo>
                <a:lnTo>
                  <a:pt x="5528119" y="3918649"/>
                </a:lnTo>
                <a:lnTo>
                  <a:pt x="5634355" y="4030409"/>
                </a:lnTo>
                <a:lnTo>
                  <a:pt x="5153978" y="4059491"/>
                </a:lnTo>
                <a:close/>
                <a:moveTo>
                  <a:pt x="5634609" y="4030726"/>
                </a:moveTo>
                <a:lnTo>
                  <a:pt x="5741035" y="4142740"/>
                </a:lnTo>
                <a:lnTo>
                  <a:pt x="5948299" y="3945890"/>
                </a:lnTo>
                <a:lnTo>
                  <a:pt x="6055424" y="4058666"/>
                </a:lnTo>
                <a:lnTo>
                  <a:pt x="6055424" y="4058666"/>
                </a:lnTo>
                <a:lnTo>
                  <a:pt x="6162548" y="4171442"/>
                </a:lnTo>
                <a:lnTo>
                  <a:pt x="5955348" y="4368292"/>
                </a:lnTo>
                <a:lnTo>
                  <a:pt x="6061583" y="4480116"/>
                </a:lnTo>
                <a:lnTo>
                  <a:pt x="5581205" y="4509135"/>
                </a:lnTo>
                <a:close/>
                <a:moveTo>
                  <a:pt x="6049709" y="2568258"/>
                </a:moveTo>
                <a:lnTo>
                  <a:pt x="6155944" y="2680081"/>
                </a:lnTo>
                <a:lnTo>
                  <a:pt x="5675566" y="2709101"/>
                </a:lnTo>
                <a:lnTo>
                  <a:pt x="5729097" y="2230882"/>
                </a:lnTo>
                <a:lnTo>
                  <a:pt x="5835332" y="2342642"/>
                </a:lnTo>
                <a:lnTo>
                  <a:pt x="6042533" y="2145792"/>
                </a:lnTo>
                <a:lnTo>
                  <a:pt x="6149657" y="2258505"/>
                </a:lnTo>
                <a:lnTo>
                  <a:pt x="6149657" y="2258505"/>
                </a:lnTo>
                <a:lnTo>
                  <a:pt x="6256845" y="2371281"/>
                </a:lnTo>
                <a:close/>
                <a:moveTo>
                  <a:pt x="5662866" y="796608"/>
                </a:moveTo>
                <a:lnTo>
                  <a:pt x="5769991" y="909320"/>
                </a:lnTo>
                <a:lnTo>
                  <a:pt x="5769991" y="909320"/>
                </a:lnTo>
                <a:lnTo>
                  <a:pt x="5877497" y="1022350"/>
                </a:lnTo>
                <a:lnTo>
                  <a:pt x="5670296" y="1219200"/>
                </a:lnTo>
                <a:lnTo>
                  <a:pt x="5776531" y="1330960"/>
                </a:lnTo>
                <a:lnTo>
                  <a:pt x="5296154" y="1359980"/>
                </a:lnTo>
                <a:lnTo>
                  <a:pt x="5349685" y="881761"/>
                </a:lnTo>
                <a:lnTo>
                  <a:pt x="5455920" y="993521"/>
                </a:lnTo>
                <a:close/>
                <a:moveTo>
                  <a:pt x="4922456" y="432308"/>
                </a:moveTo>
                <a:lnTo>
                  <a:pt x="5028692" y="544132"/>
                </a:lnTo>
                <a:lnTo>
                  <a:pt x="5235892" y="347282"/>
                </a:lnTo>
                <a:lnTo>
                  <a:pt x="5343017" y="460057"/>
                </a:lnTo>
                <a:lnTo>
                  <a:pt x="5343017" y="460057"/>
                </a:lnTo>
                <a:lnTo>
                  <a:pt x="5450141" y="572834"/>
                </a:lnTo>
                <a:lnTo>
                  <a:pt x="5242941" y="769684"/>
                </a:lnTo>
                <a:lnTo>
                  <a:pt x="5349177" y="881507"/>
                </a:lnTo>
                <a:lnTo>
                  <a:pt x="4868799" y="910527"/>
                </a:lnTo>
                <a:close/>
                <a:moveTo>
                  <a:pt x="4761675" y="797814"/>
                </a:moveTo>
                <a:lnTo>
                  <a:pt x="4868799" y="910590"/>
                </a:lnTo>
                <a:lnTo>
                  <a:pt x="4868799" y="910590"/>
                </a:lnTo>
                <a:lnTo>
                  <a:pt x="4975924" y="1023366"/>
                </a:lnTo>
                <a:lnTo>
                  <a:pt x="4768723" y="1220216"/>
                </a:lnTo>
                <a:lnTo>
                  <a:pt x="4874959" y="1332040"/>
                </a:lnTo>
                <a:lnTo>
                  <a:pt x="4394835" y="1361250"/>
                </a:lnTo>
                <a:lnTo>
                  <a:pt x="4448366" y="882968"/>
                </a:lnTo>
                <a:lnTo>
                  <a:pt x="4554601" y="994791"/>
                </a:lnTo>
                <a:close/>
                <a:moveTo>
                  <a:pt x="4021265" y="433578"/>
                </a:moveTo>
                <a:lnTo>
                  <a:pt x="4127500" y="545338"/>
                </a:lnTo>
                <a:lnTo>
                  <a:pt x="4334701" y="348488"/>
                </a:lnTo>
                <a:lnTo>
                  <a:pt x="4441825" y="461264"/>
                </a:lnTo>
                <a:lnTo>
                  <a:pt x="4441825" y="461264"/>
                </a:lnTo>
                <a:lnTo>
                  <a:pt x="4548950" y="573977"/>
                </a:lnTo>
                <a:lnTo>
                  <a:pt x="4341749" y="770827"/>
                </a:lnTo>
                <a:lnTo>
                  <a:pt x="4447985" y="882587"/>
                </a:lnTo>
                <a:lnTo>
                  <a:pt x="3967607" y="911670"/>
                </a:lnTo>
                <a:close/>
                <a:moveTo>
                  <a:pt x="3860482" y="799084"/>
                </a:moveTo>
                <a:lnTo>
                  <a:pt x="3967607" y="911860"/>
                </a:lnTo>
                <a:lnTo>
                  <a:pt x="3967607" y="911860"/>
                </a:lnTo>
                <a:lnTo>
                  <a:pt x="4074731" y="1024573"/>
                </a:lnTo>
                <a:lnTo>
                  <a:pt x="3867531" y="1221423"/>
                </a:lnTo>
                <a:lnTo>
                  <a:pt x="3973766" y="1333183"/>
                </a:lnTo>
                <a:lnTo>
                  <a:pt x="3493389" y="1362266"/>
                </a:lnTo>
                <a:lnTo>
                  <a:pt x="3546919" y="883984"/>
                </a:lnTo>
                <a:lnTo>
                  <a:pt x="3653155" y="995744"/>
                </a:lnTo>
                <a:close/>
                <a:moveTo>
                  <a:pt x="3120072" y="434848"/>
                </a:moveTo>
                <a:lnTo>
                  <a:pt x="3226435" y="546672"/>
                </a:lnTo>
                <a:lnTo>
                  <a:pt x="3433636" y="349822"/>
                </a:lnTo>
                <a:lnTo>
                  <a:pt x="3540760" y="462534"/>
                </a:lnTo>
                <a:lnTo>
                  <a:pt x="3540760" y="462534"/>
                </a:lnTo>
                <a:lnTo>
                  <a:pt x="3647884" y="575310"/>
                </a:lnTo>
                <a:lnTo>
                  <a:pt x="3440684" y="772160"/>
                </a:lnTo>
                <a:lnTo>
                  <a:pt x="3546919" y="883920"/>
                </a:lnTo>
                <a:lnTo>
                  <a:pt x="3066542" y="912940"/>
                </a:lnTo>
                <a:close/>
                <a:moveTo>
                  <a:pt x="2959735" y="800418"/>
                </a:moveTo>
                <a:lnTo>
                  <a:pt x="3066859" y="913130"/>
                </a:lnTo>
                <a:lnTo>
                  <a:pt x="3066859" y="913130"/>
                </a:lnTo>
                <a:lnTo>
                  <a:pt x="3173984" y="1025906"/>
                </a:lnTo>
                <a:lnTo>
                  <a:pt x="2966783" y="1222756"/>
                </a:lnTo>
                <a:lnTo>
                  <a:pt x="3073019" y="1334516"/>
                </a:lnTo>
                <a:lnTo>
                  <a:pt x="2592641" y="1363536"/>
                </a:lnTo>
                <a:lnTo>
                  <a:pt x="2646172" y="885317"/>
                </a:lnTo>
                <a:lnTo>
                  <a:pt x="2752407" y="997077"/>
                </a:lnTo>
                <a:close/>
                <a:moveTo>
                  <a:pt x="2219325" y="436118"/>
                </a:moveTo>
                <a:lnTo>
                  <a:pt x="2325561" y="547942"/>
                </a:lnTo>
                <a:lnTo>
                  <a:pt x="2532761" y="351092"/>
                </a:lnTo>
                <a:lnTo>
                  <a:pt x="2639695" y="463550"/>
                </a:lnTo>
                <a:lnTo>
                  <a:pt x="2639695" y="463550"/>
                </a:lnTo>
                <a:lnTo>
                  <a:pt x="2746819" y="576326"/>
                </a:lnTo>
                <a:lnTo>
                  <a:pt x="2539619" y="773176"/>
                </a:lnTo>
                <a:lnTo>
                  <a:pt x="2645854" y="885000"/>
                </a:lnTo>
                <a:lnTo>
                  <a:pt x="2165604" y="914400"/>
                </a:lnTo>
                <a:close/>
                <a:moveTo>
                  <a:pt x="1264285" y="915607"/>
                </a:moveTo>
                <a:lnTo>
                  <a:pt x="1317815" y="437388"/>
                </a:lnTo>
                <a:lnTo>
                  <a:pt x="1424051" y="549148"/>
                </a:lnTo>
                <a:lnTo>
                  <a:pt x="1631252" y="352298"/>
                </a:lnTo>
                <a:lnTo>
                  <a:pt x="1738376" y="465074"/>
                </a:lnTo>
                <a:lnTo>
                  <a:pt x="1738376" y="465074"/>
                </a:lnTo>
                <a:lnTo>
                  <a:pt x="1845754" y="577850"/>
                </a:lnTo>
                <a:lnTo>
                  <a:pt x="1638554" y="774700"/>
                </a:lnTo>
                <a:lnTo>
                  <a:pt x="1744790" y="886460"/>
                </a:lnTo>
                <a:close/>
                <a:moveTo>
                  <a:pt x="1691386" y="1365250"/>
                </a:moveTo>
                <a:lnTo>
                  <a:pt x="1744916" y="886968"/>
                </a:lnTo>
                <a:lnTo>
                  <a:pt x="1851152" y="998791"/>
                </a:lnTo>
                <a:lnTo>
                  <a:pt x="2058353" y="801942"/>
                </a:lnTo>
                <a:lnTo>
                  <a:pt x="2165477" y="914400"/>
                </a:lnTo>
                <a:lnTo>
                  <a:pt x="2165477" y="914400"/>
                </a:lnTo>
                <a:lnTo>
                  <a:pt x="2272602" y="1027176"/>
                </a:lnTo>
                <a:lnTo>
                  <a:pt x="2065401" y="1224026"/>
                </a:lnTo>
                <a:lnTo>
                  <a:pt x="2171637" y="1335850"/>
                </a:lnTo>
                <a:close/>
                <a:moveTo>
                  <a:pt x="2118360" y="1814576"/>
                </a:moveTo>
                <a:lnTo>
                  <a:pt x="2171891" y="1336358"/>
                </a:lnTo>
                <a:lnTo>
                  <a:pt x="2278126" y="1448118"/>
                </a:lnTo>
                <a:lnTo>
                  <a:pt x="2485327" y="1251268"/>
                </a:lnTo>
                <a:lnTo>
                  <a:pt x="2592451" y="1363980"/>
                </a:lnTo>
                <a:lnTo>
                  <a:pt x="2592451" y="1363980"/>
                </a:lnTo>
                <a:lnTo>
                  <a:pt x="2699576" y="1476756"/>
                </a:lnTo>
                <a:lnTo>
                  <a:pt x="2492375" y="1673606"/>
                </a:lnTo>
                <a:lnTo>
                  <a:pt x="2598611" y="1785366"/>
                </a:lnTo>
                <a:close/>
                <a:moveTo>
                  <a:pt x="2545334" y="2263966"/>
                </a:moveTo>
                <a:lnTo>
                  <a:pt x="2598865" y="1785684"/>
                </a:lnTo>
                <a:lnTo>
                  <a:pt x="2705037" y="1897507"/>
                </a:lnTo>
                <a:lnTo>
                  <a:pt x="2912301" y="1700657"/>
                </a:lnTo>
                <a:lnTo>
                  <a:pt x="3019425" y="1813433"/>
                </a:lnTo>
                <a:lnTo>
                  <a:pt x="3019425" y="1813433"/>
                </a:lnTo>
                <a:lnTo>
                  <a:pt x="3126550" y="1926145"/>
                </a:lnTo>
                <a:lnTo>
                  <a:pt x="2919349" y="2122996"/>
                </a:lnTo>
                <a:lnTo>
                  <a:pt x="3025584" y="2234756"/>
                </a:lnTo>
                <a:close/>
                <a:moveTo>
                  <a:pt x="2972435" y="2713038"/>
                </a:moveTo>
                <a:lnTo>
                  <a:pt x="3025966" y="2234756"/>
                </a:lnTo>
                <a:lnTo>
                  <a:pt x="3132138" y="2346579"/>
                </a:lnTo>
                <a:lnTo>
                  <a:pt x="3339338" y="2149729"/>
                </a:lnTo>
                <a:lnTo>
                  <a:pt x="3446526" y="2262505"/>
                </a:lnTo>
                <a:lnTo>
                  <a:pt x="3446526" y="2262505"/>
                </a:lnTo>
                <a:lnTo>
                  <a:pt x="3553651" y="2375281"/>
                </a:lnTo>
                <a:lnTo>
                  <a:pt x="3346450" y="2572131"/>
                </a:lnTo>
                <a:lnTo>
                  <a:pt x="3452622" y="2683955"/>
                </a:lnTo>
                <a:close/>
                <a:moveTo>
                  <a:pt x="3399282" y="3162300"/>
                </a:moveTo>
                <a:lnTo>
                  <a:pt x="3452749" y="2684082"/>
                </a:lnTo>
                <a:lnTo>
                  <a:pt x="3558984" y="2795842"/>
                </a:lnTo>
                <a:lnTo>
                  <a:pt x="3766185" y="2598992"/>
                </a:lnTo>
                <a:lnTo>
                  <a:pt x="3873309" y="2711704"/>
                </a:lnTo>
                <a:lnTo>
                  <a:pt x="3873309" y="2711704"/>
                </a:lnTo>
                <a:lnTo>
                  <a:pt x="3980497" y="2824417"/>
                </a:lnTo>
                <a:lnTo>
                  <a:pt x="3773297" y="3021267"/>
                </a:lnTo>
                <a:lnTo>
                  <a:pt x="3879469" y="3133027"/>
                </a:lnTo>
                <a:close/>
                <a:moveTo>
                  <a:pt x="3826192" y="3611690"/>
                </a:moveTo>
                <a:lnTo>
                  <a:pt x="3879723" y="3133408"/>
                </a:lnTo>
                <a:lnTo>
                  <a:pt x="3985958" y="3245231"/>
                </a:lnTo>
                <a:lnTo>
                  <a:pt x="4193159" y="3048381"/>
                </a:lnTo>
                <a:lnTo>
                  <a:pt x="4300284" y="3161157"/>
                </a:lnTo>
                <a:lnTo>
                  <a:pt x="4300284" y="3161157"/>
                </a:lnTo>
                <a:lnTo>
                  <a:pt x="4407535" y="3274060"/>
                </a:lnTo>
                <a:lnTo>
                  <a:pt x="4200335" y="3470910"/>
                </a:lnTo>
                <a:lnTo>
                  <a:pt x="4306570" y="3582734"/>
                </a:lnTo>
                <a:close/>
                <a:moveTo>
                  <a:pt x="4253166" y="4061016"/>
                </a:moveTo>
                <a:lnTo>
                  <a:pt x="4306697" y="3582797"/>
                </a:lnTo>
                <a:lnTo>
                  <a:pt x="4412932" y="3694557"/>
                </a:lnTo>
                <a:lnTo>
                  <a:pt x="4620133" y="3497707"/>
                </a:lnTo>
                <a:lnTo>
                  <a:pt x="4727257" y="3610420"/>
                </a:lnTo>
                <a:lnTo>
                  <a:pt x="4727257" y="3610420"/>
                </a:lnTo>
                <a:lnTo>
                  <a:pt x="4834382" y="3723196"/>
                </a:lnTo>
                <a:lnTo>
                  <a:pt x="4627181" y="3920046"/>
                </a:lnTo>
                <a:lnTo>
                  <a:pt x="4733417" y="4031806"/>
                </a:lnTo>
                <a:close/>
                <a:moveTo>
                  <a:pt x="4680141" y="4510405"/>
                </a:moveTo>
                <a:lnTo>
                  <a:pt x="4733671" y="4032123"/>
                </a:lnTo>
                <a:lnTo>
                  <a:pt x="4839906" y="4143883"/>
                </a:lnTo>
                <a:lnTo>
                  <a:pt x="5047107" y="3947033"/>
                </a:lnTo>
                <a:lnTo>
                  <a:pt x="5154231" y="4059809"/>
                </a:lnTo>
                <a:lnTo>
                  <a:pt x="5154231" y="4059809"/>
                </a:lnTo>
                <a:lnTo>
                  <a:pt x="5261356" y="4172522"/>
                </a:lnTo>
                <a:lnTo>
                  <a:pt x="5054155" y="4369372"/>
                </a:lnTo>
                <a:lnTo>
                  <a:pt x="5160391" y="4481132"/>
                </a:lnTo>
                <a:close/>
                <a:moveTo>
                  <a:pt x="5107115" y="4959731"/>
                </a:moveTo>
                <a:lnTo>
                  <a:pt x="5160645" y="4481449"/>
                </a:lnTo>
                <a:lnTo>
                  <a:pt x="5266817" y="4593273"/>
                </a:lnTo>
                <a:lnTo>
                  <a:pt x="5474017" y="4396423"/>
                </a:lnTo>
                <a:lnTo>
                  <a:pt x="5581205" y="4509199"/>
                </a:lnTo>
                <a:lnTo>
                  <a:pt x="5581205" y="4509199"/>
                </a:lnTo>
                <a:lnTo>
                  <a:pt x="5688330" y="4621975"/>
                </a:lnTo>
                <a:lnTo>
                  <a:pt x="5481129" y="4818825"/>
                </a:lnTo>
                <a:lnTo>
                  <a:pt x="5587365" y="4930648"/>
                </a:lnTo>
                <a:close/>
                <a:moveTo>
                  <a:pt x="5534089" y="5409057"/>
                </a:moveTo>
                <a:lnTo>
                  <a:pt x="5587555" y="4930839"/>
                </a:lnTo>
                <a:lnTo>
                  <a:pt x="5693791" y="5042599"/>
                </a:lnTo>
                <a:lnTo>
                  <a:pt x="5900991" y="4845749"/>
                </a:lnTo>
                <a:lnTo>
                  <a:pt x="6008116" y="4958461"/>
                </a:lnTo>
                <a:lnTo>
                  <a:pt x="6008116" y="4958461"/>
                </a:lnTo>
                <a:lnTo>
                  <a:pt x="6115685" y="5071428"/>
                </a:lnTo>
                <a:lnTo>
                  <a:pt x="5908485" y="5268278"/>
                </a:lnTo>
                <a:lnTo>
                  <a:pt x="6014656" y="5380038"/>
                </a:lnTo>
                <a:close/>
                <a:moveTo>
                  <a:pt x="5960999" y="5858447"/>
                </a:moveTo>
                <a:lnTo>
                  <a:pt x="6014529" y="5380165"/>
                </a:lnTo>
                <a:lnTo>
                  <a:pt x="6120765" y="5491988"/>
                </a:lnTo>
                <a:lnTo>
                  <a:pt x="6327966" y="5295138"/>
                </a:lnTo>
                <a:lnTo>
                  <a:pt x="6435090" y="5407914"/>
                </a:lnTo>
                <a:lnTo>
                  <a:pt x="6435090" y="5407914"/>
                </a:lnTo>
                <a:lnTo>
                  <a:pt x="6542278" y="5520690"/>
                </a:lnTo>
                <a:lnTo>
                  <a:pt x="6335014" y="5717540"/>
                </a:lnTo>
                <a:lnTo>
                  <a:pt x="6441250" y="5829300"/>
                </a:lnTo>
                <a:close/>
                <a:moveTo>
                  <a:pt x="6969316" y="5970080"/>
                </a:moveTo>
                <a:lnTo>
                  <a:pt x="6762115" y="6166930"/>
                </a:lnTo>
                <a:lnTo>
                  <a:pt x="6868351" y="6278753"/>
                </a:lnTo>
                <a:lnTo>
                  <a:pt x="6387973" y="6307773"/>
                </a:lnTo>
                <a:lnTo>
                  <a:pt x="6441504" y="5829554"/>
                </a:lnTo>
                <a:lnTo>
                  <a:pt x="6547739" y="5941314"/>
                </a:lnTo>
                <a:lnTo>
                  <a:pt x="6754940" y="5744464"/>
                </a:lnTo>
                <a:lnTo>
                  <a:pt x="6862064" y="5857177"/>
                </a:lnTo>
                <a:lnTo>
                  <a:pt x="6862064" y="5857177"/>
                </a:lnTo>
                <a:close/>
                <a:moveTo>
                  <a:pt x="7016623" y="5070158"/>
                </a:moveTo>
                <a:lnTo>
                  <a:pt x="6809423" y="5267008"/>
                </a:lnTo>
                <a:lnTo>
                  <a:pt x="6915594" y="5378768"/>
                </a:lnTo>
                <a:lnTo>
                  <a:pt x="6435280" y="5407851"/>
                </a:lnTo>
                <a:lnTo>
                  <a:pt x="6488748" y="4929569"/>
                </a:lnTo>
                <a:lnTo>
                  <a:pt x="6594983" y="5041392"/>
                </a:lnTo>
                <a:lnTo>
                  <a:pt x="6802184" y="4844542"/>
                </a:lnTo>
                <a:lnTo>
                  <a:pt x="6909435" y="4957318"/>
                </a:lnTo>
                <a:lnTo>
                  <a:pt x="6909435" y="4957318"/>
                </a:lnTo>
                <a:close/>
                <a:moveTo>
                  <a:pt x="7063867" y="4170172"/>
                </a:moveTo>
                <a:lnTo>
                  <a:pt x="6856666" y="4367022"/>
                </a:lnTo>
                <a:lnTo>
                  <a:pt x="6962902" y="4478782"/>
                </a:lnTo>
                <a:lnTo>
                  <a:pt x="6482525" y="4507802"/>
                </a:lnTo>
                <a:lnTo>
                  <a:pt x="6536055" y="4029583"/>
                </a:lnTo>
                <a:lnTo>
                  <a:pt x="6642227" y="4141343"/>
                </a:lnTo>
                <a:lnTo>
                  <a:pt x="6849428" y="3944493"/>
                </a:lnTo>
                <a:lnTo>
                  <a:pt x="6956616" y="4057650"/>
                </a:lnTo>
                <a:lnTo>
                  <a:pt x="6956616" y="4057650"/>
                </a:lnTo>
                <a:close/>
                <a:moveTo>
                  <a:pt x="7111111" y="3270250"/>
                </a:moveTo>
                <a:lnTo>
                  <a:pt x="6903911" y="3467100"/>
                </a:lnTo>
                <a:lnTo>
                  <a:pt x="7010146" y="3578924"/>
                </a:lnTo>
                <a:lnTo>
                  <a:pt x="6529768" y="3607943"/>
                </a:lnTo>
                <a:lnTo>
                  <a:pt x="6583299" y="3129661"/>
                </a:lnTo>
                <a:lnTo>
                  <a:pt x="6689535" y="3241485"/>
                </a:lnTo>
                <a:lnTo>
                  <a:pt x="6896735" y="3044635"/>
                </a:lnTo>
                <a:lnTo>
                  <a:pt x="7003860" y="3157411"/>
                </a:lnTo>
                <a:lnTo>
                  <a:pt x="7003860" y="3157411"/>
                </a:lnTo>
                <a:close/>
                <a:moveTo>
                  <a:pt x="6943979" y="2144649"/>
                </a:moveTo>
                <a:lnTo>
                  <a:pt x="7051104" y="2257425"/>
                </a:lnTo>
                <a:lnTo>
                  <a:pt x="7051104" y="2257425"/>
                </a:lnTo>
                <a:lnTo>
                  <a:pt x="7158228" y="2370138"/>
                </a:lnTo>
                <a:lnTo>
                  <a:pt x="6951028" y="2566988"/>
                </a:lnTo>
                <a:lnTo>
                  <a:pt x="7057263" y="2678748"/>
                </a:lnTo>
                <a:lnTo>
                  <a:pt x="6576886" y="2707767"/>
                </a:lnTo>
                <a:lnTo>
                  <a:pt x="6630416" y="2229549"/>
                </a:lnTo>
                <a:lnTo>
                  <a:pt x="6736652" y="2341309"/>
                </a:lnTo>
                <a:close/>
                <a:moveTo>
                  <a:pt x="6731635" y="1921002"/>
                </a:moveTo>
                <a:lnTo>
                  <a:pt x="6524435" y="2117852"/>
                </a:lnTo>
                <a:lnTo>
                  <a:pt x="6630606" y="2229676"/>
                </a:lnTo>
                <a:lnTo>
                  <a:pt x="6150292" y="2258695"/>
                </a:lnTo>
                <a:lnTo>
                  <a:pt x="6203760" y="1780477"/>
                </a:lnTo>
                <a:lnTo>
                  <a:pt x="6309995" y="1892237"/>
                </a:lnTo>
                <a:lnTo>
                  <a:pt x="6517195" y="1695387"/>
                </a:lnTo>
                <a:lnTo>
                  <a:pt x="6624320" y="1808163"/>
                </a:lnTo>
                <a:lnTo>
                  <a:pt x="6624320" y="1808163"/>
                </a:lnTo>
                <a:close/>
                <a:moveTo>
                  <a:pt x="6778879" y="1021080"/>
                </a:moveTo>
                <a:lnTo>
                  <a:pt x="6571679" y="1217930"/>
                </a:lnTo>
                <a:lnTo>
                  <a:pt x="6677914" y="1329690"/>
                </a:lnTo>
                <a:lnTo>
                  <a:pt x="6197346" y="1358900"/>
                </a:lnTo>
                <a:lnTo>
                  <a:pt x="6250877" y="880618"/>
                </a:lnTo>
                <a:lnTo>
                  <a:pt x="6356985" y="992315"/>
                </a:lnTo>
                <a:lnTo>
                  <a:pt x="6564249" y="795465"/>
                </a:lnTo>
                <a:lnTo>
                  <a:pt x="6671437" y="908050"/>
                </a:lnTo>
                <a:lnTo>
                  <a:pt x="6671437" y="908050"/>
                </a:lnTo>
                <a:close/>
                <a:moveTo>
                  <a:pt x="3801872" y="0"/>
                </a:moveTo>
                <a:lnTo>
                  <a:pt x="3609467" y="0"/>
                </a:lnTo>
                <a:lnTo>
                  <a:pt x="3700780" y="96076"/>
                </a:lnTo>
                <a:close/>
                <a:moveTo>
                  <a:pt x="2902014" y="0"/>
                </a:moveTo>
                <a:lnTo>
                  <a:pt x="2707132" y="0"/>
                </a:lnTo>
                <a:lnTo>
                  <a:pt x="2799588" y="97346"/>
                </a:lnTo>
                <a:close/>
                <a:moveTo>
                  <a:pt x="95885" y="101092"/>
                </a:moveTo>
                <a:lnTo>
                  <a:pt x="202374" y="0"/>
                </a:lnTo>
                <a:lnTo>
                  <a:pt x="0" y="0"/>
                </a:lnTo>
                <a:close/>
                <a:moveTo>
                  <a:pt x="1102296" y="0"/>
                </a:moveTo>
                <a:lnTo>
                  <a:pt x="902335" y="0"/>
                </a:lnTo>
                <a:lnTo>
                  <a:pt x="997140" y="99822"/>
                </a:lnTo>
                <a:close/>
                <a:moveTo>
                  <a:pt x="2002155" y="0"/>
                </a:moveTo>
                <a:lnTo>
                  <a:pt x="1804733" y="0"/>
                </a:lnTo>
                <a:lnTo>
                  <a:pt x="1898396" y="98552"/>
                </a:lnTo>
                <a:close/>
              </a:path>
            </a:pathLst>
          </a:custGeom>
          <a:gradFill>
            <a:gsLst>
              <a:gs pos="0">
                <a:srgbClr val="007450">
                  <a:alpha val="18823"/>
                </a:srgbClr>
              </a:gs>
              <a:gs pos="80000">
                <a:srgbClr val="002964">
                  <a:alpha val="0"/>
                </a:srgbClr>
              </a:gs>
              <a:gs pos="100000">
                <a:srgbClr val="002964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6"/>
          <p:cNvSpPr/>
          <p:nvPr/>
        </p:nvSpPr>
        <p:spPr>
          <a:xfrm>
            <a:off x="0" y="-50"/>
            <a:ext cx="74334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 SemiBold"/>
              <a:buNone/>
            </a:pPr>
            <a:endParaRPr sz="4800">
              <a:solidFill>
                <a:schemeClr val="lt1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0" y="2434161"/>
            <a:ext cx="2701384" cy="2709577"/>
          </a:xfrm>
          <a:custGeom>
            <a:avLst/>
            <a:gdLst/>
            <a:ahLst/>
            <a:cxnLst/>
            <a:rect l="l" t="t" r="r" b="b"/>
            <a:pathLst>
              <a:path w="3601846" h="3612769" extrusionOk="0">
                <a:moveTo>
                  <a:pt x="2747772" y="2696083"/>
                </a:moveTo>
                <a:lnTo>
                  <a:pt x="2267268" y="2725166"/>
                </a:lnTo>
                <a:lnTo>
                  <a:pt x="2320798" y="2246757"/>
                </a:lnTo>
                <a:lnTo>
                  <a:pt x="1840357" y="2275777"/>
                </a:lnTo>
                <a:lnTo>
                  <a:pt x="1893888" y="1797431"/>
                </a:lnTo>
                <a:lnTo>
                  <a:pt x="1413383" y="1826451"/>
                </a:lnTo>
                <a:lnTo>
                  <a:pt x="1466850" y="1348042"/>
                </a:lnTo>
                <a:lnTo>
                  <a:pt x="986409" y="1377252"/>
                </a:lnTo>
                <a:lnTo>
                  <a:pt x="1039940" y="898842"/>
                </a:lnTo>
                <a:lnTo>
                  <a:pt x="559435" y="927735"/>
                </a:lnTo>
                <a:lnTo>
                  <a:pt x="612966" y="449326"/>
                </a:lnTo>
                <a:lnTo>
                  <a:pt x="132461" y="478409"/>
                </a:lnTo>
                <a:lnTo>
                  <a:pt x="185992" y="0"/>
                </a:lnTo>
                <a:lnTo>
                  <a:pt x="0" y="11240"/>
                </a:lnTo>
                <a:lnTo>
                  <a:pt x="0" y="389573"/>
                </a:lnTo>
                <a:lnTo>
                  <a:pt x="25400" y="365633"/>
                </a:lnTo>
                <a:lnTo>
                  <a:pt x="132525" y="478409"/>
                </a:lnTo>
                <a:lnTo>
                  <a:pt x="132525" y="478409"/>
                </a:lnTo>
                <a:lnTo>
                  <a:pt x="239649" y="591185"/>
                </a:lnTo>
                <a:lnTo>
                  <a:pt x="32449" y="788035"/>
                </a:lnTo>
                <a:lnTo>
                  <a:pt x="138684" y="899859"/>
                </a:lnTo>
                <a:lnTo>
                  <a:pt x="0" y="908367"/>
                </a:lnTo>
                <a:lnTo>
                  <a:pt x="0" y="1288796"/>
                </a:lnTo>
                <a:lnTo>
                  <a:pt x="85090" y="1378331"/>
                </a:lnTo>
                <a:lnTo>
                  <a:pt x="85090" y="1378331"/>
                </a:lnTo>
                <a:lnTo>
                  <a:pt x="192342" y="1491552"/>
                </a:lnTo>
                <a:lnTo>
                  <a:pt x="0" y="1673987"/>
                </a:lnTo>
                <a:lnTo>
                  <a:pt x="0" y="1703769"/>
                </a:lnTo>
                <a:lnTo>
                  <a:pt x="91377" y="1799908"/>
                </a:lnTo>
                <a:lnTo>
                  <a:pt x="0" y="1805432"/>
                </a:lnTo>
                <a:lnTo>
                  <a:pt x="0" y="2238502"/>
                </a:lnTo>
                <a:lnTo>
                  <a:pt x="38100" y="2278317"/>
                </a:lnTo>
                <a:lnTo>
                  <a:pt x="38100" y="2278317"/>
                </a:lnTo>
                <a:lnTo>
                  <a:pt x="145288" y="2391029"/>
                </a:lnTo>
                <a:lnTo>
                  <a:pt x="0" y="2529015"/>
                </a:lnTo>
                <a:lnTo>
                  <a:pt x="0" y="2653602"/>
                </a:lnTo>
                <a:lnTo>
                  <a:pt x="44069" y="2699957"/>
                </a:lnTo>
                <a:lnTo>
                  <a:pt x="0" y="2702497"/>
                </a:lnTo>
                <a:lnTo>
                  <a:pt x="0" y="3095054"/>
                </a:lnTo>
                <a:lnTo>
                  <a:pt x="44450" y="2699957"/>
                </a:lnTo>
                <a:lnTo>
                  <a:pt x="150686" y="2811780"/>
                </a:lnTo>
                <a:lnTo>
                  <a:pt x="357886" y="2614930"/>
                </a:lnTo>
                <a:lnTo>
                  <a:pt x="465011" y="2727706"/>
                </a:lnTo>
                <a:lnTo>
                  <a:pt x="465011" y="2727706"/>
                </a:lnTo>
                <a:lnTo>
                  <a:pt x="572135" y="2840482"/>
                </a:lnTo>
                <a:lnTo>
                  <a:pt x="364935" y="3037332"/>
                </a:lnTo>
                <a:lnTo>
                  <a:pt x="471170" y="3149156"/>
                </a:lnTo>
                <a:lnTo>
                  <a:pt x="0" y="3177667"/>
                </a:lnTo>
                <a:lnTo>
                  <a:pt x="0" y="3188208"/>
                </a:lnTo>
                <a:lnTo>
                  <a:pt x="97790" y="3291142"/>
                </a:lnTo>
                <a:lnTo>
                  <a:pt x="0" y="3383852"/>
                </a:lnTo>
                <a:lnTo>
                  <a:pt x="0" y="3602927"/>
                </a:lnTo>
                <a:lnTo>
                  <a:pt x="8827" y="3612452"/>
                </a:lnTo>
                <a:lnTo>
                  <a:pt x="207645" y="3612452"/>
                </a:lnTo>
                <a:lnTo>
                  <a:pt x="310388" y="3514852"/>
                </a:lnTo>
                <a:lnTo>
                  <a:pt x="403098" y="3612452"/>
                </a:lnTo>
                <a:lnTo>
                  <a:pt x="419100" y="3612452"/>
                </a:lnTo>
                <a:lnTo>
                  <a:pt x="470916" y="3149346"/>
                </a:lnTo>
                <a:lnTo>
                  <a:pt x="577152" y="3261106"/>
                </a:lnTo>
                <a:lnTo>
                  <a:pt x="784352" y="3064256"/>
                </a:lnTo>
                <a:lnTo>
                  <a:pt x="891477" y="3177032"/>
                </a:lnTo>
                <a:lnTo>
                  <a:pt x="891477" y="3177032"/>
                </a:lnTo>
                <a:lnTo>
                  <a:pt x="998601" y="3289745"/>
                </a:lnTo>
                <a:lnTo>
                  <a:pt x="791401" y="3486595"/>
                </a:lnTo>
                <a:lnTo>
                  <a:pt x="897636" y="3598355"/>
                </a:lnTo>
                <a:lnTo>
                  <a:pt x="667766" y="3612261"/>
                </a:lnTo>
                <a:lnTo>
                  <a:pt x="896366" y="3612261"/>
                </a:lnTo>
                <a:lnTo>
                  <a:pt x="897890" y="3598482"/>
                </a:lnTo>
                <a:lnTo>
                  <a:pt x="910971" y="3612261"/>
                </a:lnTo>
                <a:lnTo>
                  <a:pt x="1107250" y="3612261"/>
                </a:lnTo>
                <a:lnTo>
                  <a:pt x="1211326" y="3513392"/>
                </a:lnTo>
                <a:lnTo>
                  <a:pt x="1305497" y="3612452"/>
                </a:lnTo>
                <a:lnTo>
                  <a:pt x="1320419" y="3612452"/>
                </a:lnTo>
                <a:lnTo>
                  <a:pt x="1372362" y="3148076"/>
                </a:lnTo>
                <a:lnTo>
                  <a:pt x="1478598" y="3259900"/>
                </a:lnTo>
                <a:lnTo>
                  <a:pt x="1685798" y="3063050"/>
                </a:lnTo>
                <a:lnTo>
                  <a:pt x="1792923" y="3175826"/>
                </a:lnTo>
                <a:lnTo>
                  <a:pt x="1792923" y="3175826"/>
                </a:lnTo>
                <a:lnTo>
                  <a:pt x="1900174" y="3288602"/>
                </a:lnTo>
                <a:lnTo>
                  <a:pt x="1692973" y="3485452"/>
                </a:lnTo>
                <a:lnTo>
                  <a:pt x="1799209" y="3597275"/>
                </a:lnTo>
                <a:lnTo>
                  <a:pt x="1548702" y="3612452"/>
                </a:lnTo>
                <a:lnTo>
                  <a:pt x="1797622" y="3612452"/>
                </a:lnTo>
                <a:lnTo>
                  <a:pt x="1799336" y="3597466"/>
                </a:lnTo>
                <a:lnTo>
                  <a:pt x="1813560" y="3612452"/>
                </a:lnTo>
                <a:lnTo>
                  <a:pt x="2007426" y="3612452"/>
                </a:lnTo>
                <a:lnTo>
                  <a:pt x="2112772" y="3512376"/>
                </a:lnTo>
                <a:lnTo>
                  <a:pt x="2208022" y="3612452"/>
                </a:lnTo>
                <a:lnTo>
                  <a:pt x="2221611" y="3612452"/>
                </a:lnTo>
                <a:lnTo>
                  <a:pt x="2273745" y="3146870"/>
                </a:lnTo>
                <a:lnTo>
                  <a:pt x="2379980" y="3258630"/>
                </a:lnTo>
                <a:lnTo>
                  <a:pt x="2587181" y="3061780"/>
                </a:lnTo>
                <a:lnTo>
                  <a:pt x="2694115" y="3174302"/>
                </a:lnTo>
                <a:lnTo>
                  <a:pt x="2694115" y="3174302"/>
                </a:lnTo>
                <a:lnTo>
                  <a:pt x="2801239" y="3287078"/>
                </a:lnTo>
                <a:lnTo>
                  <a:pt x="2594039" y="3483928"/>
                </a:lnTo>
                <a:lnTo>
                  <a:pt x="2700274" y="3595688"/>
                </a:lnTo>
                <a:lnTo>
                  <a:pt x="2429129" y="3612070"/>
                </a:lnTo>
                <a:lnTo>
                  <a:pt x="2698750" y="3612070"/>
                </a:lnTo>
                <a:lnTo>
                  <a:pt x="2700592" y="3595815"/>
                </a:lnTo>
                <a:lnTo>
                  <a:pt x="2716022" y="3612070"/>
                </a:lnTo>
                <a:lnTo>
                  <a:pt x="2907348" y="3612070"/>
                </a:lnTo>
                <a:lnTo>
                  <a:pt x="3014028" y="3510470"/>
                </a:lnTo>
                <a:lnTo>
                  <a:pt x="3110294" y="3612070"/>
                </a:lnTo>
                <a:lnTo>
                  <a:pt x="3122549" y="3612070"/>
                </a:lnTo>
                <a:lnTo>
                  <a:pt x="3174810" y="3145092"/>
                </a:lnTo>
                <a:lnTo>
                  <a:pt x="2694242" y="3174302"/>
                </a:lnTo>
                <a:close/>
                <a:moveTo>
                  <a:pt x="1306068" y="1713802"/>
                </a:moveTo>
                <a:lnTo>
                  <a:pt x="1413193" y="1826578"/>
                </a:lnTo>
                <a:lnTo>
                  <a:pt x="1413193" y="1826578"/>
                </a:lnTo>
                <a:lnTo>
                  <a:pt x="1520381" y="1939354"/>
                </a:lnTo>
                <a:lnTo>
                  <a:pt x="1313180" y="2136204"/>
                </a:lnTo>
                <a:lnTo>
                  <a:pt x="1419352" y="2248027"/>
                </a:lnTo>
                <a:lnTo>
                  <a:pt x="939165" y="2277047"/>
                </a:lnTo>
                <a:lnTo>
                  <a:pt x="992632" y="1798765"/>
                </a:lnTo>
                <a:lnTo>
                  <a:pt x="1098868" y="1910652"/>
                </a:lnTo>
                <a:close/>
                <a:moveTo>
                  <a:pt x="879094" y="1264476"/>
                </a:moveTo>
                <a:lnTo>
                  <a:pt x="986282" y="1377252"/>
                </a:lnTo>
                <a:lnTo>
                  <a:pt x="986282" y="1377252"/>
                </a:lnTo>
                <a:lnTo>
                  <a:pt x="1093407" y="1489964"/>
                </a:lnTo>
                <a:lnTo>
                  <a:pt x="886206" y="1686814"/>
                </a:lnTo>
                <a:lnTo>
                  <a:pt x="992378" y="1798574"/>
                </a:lnTo>
                <a:lnTo>
                  <a:pt x="512064" y="1827657"/>
                </a:lnTo>
                <a:lnTo>
                  <a:pt x="565595" y="1349375"/>
                </a:lnTo>
                <a:lnTo>
                  <a:pt x="671767" y="1461135"/>
                </a:lnTo>
                <a:close/>
                <a:moveTo>
                  <a:pt x="85344" y="1378458"/>
                </a:moveTo>
                <a:lnTo>
                  <a:pt x="138875" y="900240"/>
                </a:lnTo>
                <a:lnTo>
                  <a:pt x="245110" y="1012000"/>
                </a:lnTo>
                <a:lnTo>
                  <a:pt x="452311" y="815150"/>
                </a:lnTo>
                <a:lnTo>
                  <a:pt x="559435" y="927862"/>
                </a:lnTo>
                <a:lnTo>
                  <a:pt x="559435" y="927862"/>
                </a:lnTo>
                <a:lnTo>
                  <a:pt x="666750" y="1040702"/>
                </a:lnTo>
                <a:lnTo>
                  <a:pt x="459359" y="1237552"/>
                </a:lnTo>
                <a:lnTo>
                  <a:pt x="565595" y="1349312"/>
                </a:lnTo>
                <a:close/>
                <a:moveTo>
                  <a:pt x="38100" y="2278317"/>
                </a:moveTo>
                <a:lnTo>
                  <a:pt x="91631" y="1800035"/>
                </a:lnTo>
                <a:lnTo>
                  <a:pt x="197803" y="1911858"/>
                </a:lnTo>
                <a:lnTo>
                  <a:pt x="405003" y="1715008"/>
                </a:lnTo>
                <a:lnTo>
                  <a:pt x="512191" y="1827784"/>
                </a:lnTo>
                <a:lnTo>
                  <a:pt x="512191" y="1827784"/>
                </a:lnTo>
                <a:lnTo>
                  <a:pt x="619316" y="1940497"/>
                </a:lnTo>
                <a:lnTo>
                  <a:pt x="412115" y="2137347"/>
                </a:lnTo>
                <a:lnTo>
                  <a:pt x="518287" y="2249107"/>
                </a:lnTo>
                <a:close/>
                <a:moveTo>
                  <a:pt x="465011" y="2727643"/>
                </a:moveTo>
                <a:lnTo>
                  <a:pt x="518541" y="2249361"/>
                </a:lnTo>
                <a:lnTo>
                  <a:pt x="624650" y="2361502"/>
                </a:lnTo>
                <a:lnTo>
                  <a:pt x="831850" y="2164652"/>
                </a:lnTo>
                <a:lnTo>
                  <a:pt x="938975" y="2277428"/>
                </a:lnTo>
                <a:lnTo>
                  <a:pt x="938975" y="2277428"/>
                </a:lnTo>
                <a:lnTo>
                  <a:pt x="1046163" y="2390204"/>
                </a:lnTo>
                <a:lnTo>
                  <a:pt x="838899" y="2587054"/>
                </a:lnTo>
                <a:lnTo>
                  <a:pt x="945134" y="2698877"/>
                </a:lnTo>
                <a:close/>
                <a:moveTo>
                  <a:pt x="1266127" y="3036189"/>
                </a:moveTo>
                <a:lnTo>
                  <a:pt x="1372362" y="3147949"/>
                </a:lnTo>
                <a:lnTo>
                  <a:pt x="891985" y="3176969"/>
                </a:lnTo>
                <a:lnTo>
                  <a:pt x="945515" y="2698750"/>
                </a:lnTo>
                <a:lnTo>
                  <a:pt x="1051751" y="2810510"/>
                </a:lnTo>
                <a:lnTo>
                  <a:pt x="1258951" y="2613660"/>
                </a:lnTo>
                <a:lnTo>
                  <a:pt x="1366076" y="2726373"/>
                </a:lnTo>
                <a:lnTo>
                  <a:pt x="1366076" y="2726373"/>
                </a:lnTo>
                <a:lnTo>
                  <a:pt x="1473200" y="2839276"/>
                </a:lnTo>
                <a:close/>
                <a:moveTo>
                  <a:pt x="1366203" y="2726373"/>
                </a:moveTo>
                <a:lnTo>
                  <a:pt x="1419733" y="2248154"/>
                </a:lnTo>
                <a:lnTo>
                  <a:pt x="1525969" y="2359914"/>
                </a:lnTo>
                <a:lnTo>
                  <a:pt x="1733169" y="2163064"/>
                </a:lnTo>
                <a:lnTo>
                  <a:pt x="1840294" y="2275777"/>
                </a:lnTo>
                <a:lnTo>
                  <a:pt x="1840294" y="2275777"/>
                </a:lnTo>
                <a:lnTo>
                  <a:pt x="1947418" y="2388489"/>
                </a:lnTo>
                <a:lnTo>
                  <a:pt x="1740217" y="2585339"/>
                </a:lnTo>
                <a:lnTo>
                  <a:pt x="1846453" y="2697099"/>
                </a:lnTo>
                <a:close/>
                <a:moveTo>
                  <a:pt x="2167319" y="3034919"/>
                </a:moveTo>
                <a:lnTo>
                  <a:pt x="2273300" y="3146743"/>
                </a:lnTo>
                <a:lnTo>
                  <a:pt x="1792923" y="3175762"/>
                </a:lnTo>
                <a:lnTo>
                  <a:pt x="1846453" y="2697480"/>
                </a:lnTo>
                <a:lnTo>
                  <a:pt x="1952689" y="2809304"/>
                </a:lnTo>
                <a:lnTo>
                  <a:pt x="2159889" y="2612454"/>
                </a:lnTo>
                <a:lnTo>
                  <a:pt x="2266950" y="2725166"/>
                </a:lnTo>
                <a:lnTo>
                  <a:pt x="2266950" y="2725166"/>
                </a:lnTo>
                <a:lnTo>
                  <a:pt x="2374075" y="2837942"/>
                </a:lnTo>
                <a:close/>
                <a:moveTo>
                  <a:pt x="3309938" y="3612770"/>
                </a:moveTo>
                <a:lnTo>
                  <a:pt x="3599878" y="3612770"/>
                </a:lnTo>
                <a:lnTo>
                  <a:pt x="3601847" y="359511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8000">
                <a:schemeClr val="lt1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651600" y="1409700"/>
            <a:ext cx="28641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⇨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⇾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3917627" y="1409700"/>
            <a:ext cx="28641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⇨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⇾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path path="circle">
            <a:fillToRect/>
          </a:path>
          <a:tileRect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4" name="Google Shape;64;p12"/>
          <p:cNvSpPr/>
          <p:nvPr/>
        </p:nvSpPr>
        <p:spPr>
          <a:xfrm>
            <a:off x="487675" y="0"/>
            <a:ext cx="8656320" cy="5143642"/>
          </a:xfrm>
          <a:custGeom>
            <a:avLst/>
            <a:gdLst/>
            <a:ahLst/>
            <a:cxnLst/>
            <a:rect l="l" t="t" r="r" b="b"/>
            <a:pathLst>
              <a:path w="12192000" h="6858190" extrusionOk="0">
                <a:moveTo>
                  <a:pt x="6873113" y="0"/>
                </a:moveTo>
                <a:lnTo>
                  <a:pt x="6454013" y="0"/>
                </a:lnTo>
                <a:lnTo>
                  <a:pt x="6652959" y="209550"/>
                </a:lnTo>
                <a:close/>
                <a:moveTo>
                  <a:pt x="8826818" y="0"/>
                </a:moveTo>
                <a:lnTo>
                  <a:pt x="8412861" y="0"/>
                </a:lnTo>
                <a:lnTo>
                  <a:pt x="8609330" y="206693"/>
                </a:lnTo>
                <a:close/>
                <a:moveTo>
                  <a:pt x="4919345" y="0"/>
                </a:moveTo>
                <a:lnTo>
                  <a:pt x="4494594" y="0"/>
                </a:lnTo>
                <a:lnTo>
                  <a:pt x="4696143" y="212090"/>
                </a:lnTo>
                <a:close/>
                <a:moveTo>
                  <a:pt x="10780395" y="0"/>
                </a:moveTo>
                <a:lnTo>
                  <a:pt x="10371836" y="0"/>
                </a:lnTo>
                <a:lnTo>
                  <a:pt x="10565702" y="204026"/>
                </a:lnTo>
                <a:close/>
                <a:moveTo>
                  <a:pt x="2965450" y="0"/>
                </a:moveTo>
                <a:lnTo>
                  <a:pt x="2535428" y="0"/>
                </a:lnTo>
                <a:lnTo>
                  <a:pt x="2739517" y="214821"/>
                </a:lnTo>
                <a:close/>
                <a:moveTo>
                  <a:pt x="1011873" y="0"/>
                </a:moveTo>
                <a:lnTo>
                  <a:pt x="576263" y="0"/>
                </a:lnTo>
                <a:lnTo>
                  <a:pt x="782955" y="217551"/>
                </a:lnTo>
                <a:close/>
                <a:moveTo>
                  <a:pt x="12192000" y="0"/>
                </a:moveTo>
                <a:lnTo>
                  <a:pt x="11601450" y="0"/>
                </a:lnTo>
                <a:lnTo>
                  <a:pt x="11248390" y="21336"/>
                </a:lnTo>
                <a:lnTo>
                  <a:pt x="11250803" y="0"/>
                </a:lnTo>
                <a:lnTo>
                  <a:pt x="11227816" y="0"/>
                </a:lnTo>
                <a:lnTo>
                  <a:pt x="11248136" y="21336"/>
                </a:lnTo>
                <a:lnTo>
                  <a:pt x="11248136" y="21654"/>
                </a:lnTo>
                <a:lnTo>
                  <a:pt x="11481244" y="266700"/>
                </a:lnTo>
                <a:lnTo>
                  <a:pt x="11031410" y="694182"/>
                </a:lnTo>
                <a:lnTo>
                  <a:pt x="11261979" y="936879"/>
                </a:lnTo>
                <a:lnTo>
                  <a:pt x="10219055" y="999871"/>
                </a:lnTo>
                <a:lnTo>
                  <a:pt x="10330942" y="0"/>
                </a:lnTo>
                <a:lnTo>
                  <a:pt x="9690100" y="0"/>
                </a:lnTo>
                <a:lnTo>
                  <a:pt x="9292272" y="24067"/>
                </a:lnTo>
                <a:lnTo>
                  <a:pt x="9294940" y="0"/>
                </a:lnTo>
                <a:lnTo>
                  <a:pt x="9269095" y="0"/>
                </a:lnTo>
                <a:lnTo>
                  <a:pt x="9291955" y="24067"/>
                </a:lnTo>
                <a:lnTo>
                  <a:pt x="9291955" y="24067"/>
                </a:lnTo>
                <a:lnTo>
                  <a:pt x="9525000" y="269177"/>
                </a:lnTo>
                <a:lnTo>
                  <a:pt x="9074785" y="696595"/>
                </a:lnTo>
                <a:lnTo>
                  <a:pt x="9305417" y="939292"/>
                </a:lnTo>
                <a:lnTo>
                  <a:pt x="8262494" y="1002348"/>
                </a:lnTo>
                <a:lnTo>
                  <a:pt x="8374634" y="0"/>
                </a:lnTo>
                <a:lnTo>
                  <a:pt x="7778052" y="0"/>
                </a:lnTo>
                <a:lnTo>
                  <a:pt x="7335520" y="26734"/>
                </a:lnTo>
                <a:lnTo>
                  <a:pt x="7338505" y="0"/>
                </a:lnTo>
                <a:lnTo>
                  <a:pt x="7309739" y="0"/>
                </a:lnTo>
                <a:lnTo>
                  <a:pt x="7335139" y="26797"/>
                </a:lnTo>
                <a:lnTo>
                  <a:pt x="7335139" y="26797"/>
                </a:lnTo>
                <a:lnTo>
                  <a:pt x="7567740" y="271590"/>
                </a:lnTo>
                <a:lnTo>
                  <a:pt x="7118350" y="699326"/>
                </a:lnTo>
                <a:lnTo>
                  <a:pt x="7348919" y="942023"/>
                </a:lnTo>
                <a:lnTo>
                  <a:pt x="6305995" y="1005078"/>
                </a:lnTo>
                <a:lnTo>
                  <a:pt x="6418390" y="0"/>
                </a:lnTo>
                <a:lnTo>
                  <a:pt x="5866257" y="0"/>
                </a:lnTo>
                <a:lnTo>
                  <a:pt x="5378895" y="29464"/>
                </a:lnTo>
                <a:lnTo>
                  <a:pt x="5382197" y="0"/>
                </a:lnTo>
                <a:lnTo>
                  <a:pt x="5350447" y="0"/>
                </a:lnTo>
                <a:lnTo>
                  <a:pt x="5378450" y="29464"/>
                </a:lnTo>
                <a:lnTo>
                  <a:pt x="5378768" y="29782"/>
                </a:lnTo>
                <a:lnTo>
                  <a:pt x="5611495" y="274574"/>
                </a:lnTo>
                <a:lnTo>
                  <a:pt x="5161598" y="701993"/>
                </a:lnTo>
                <a:lnTo>
                  <a:pt x="5392230" y="944753"/>
                </a:lnTo>
                <a:lnTo>
                  <a:pt x="4349306" y="1007745"/>
                </a:lnTo>
                <a:lnTo>
                  <a:pt x="4462082" y="0"/>
                </a:lnTo>
                <a:lnTo>
                  <a:pt x="3954463" y="0"/>
                </a:lnTo>
                <a:lnTo>
                  <a:pt x="3422650" y="32131"/>
                </a:lnTo>
                <a:lnTo>
                  <a:pt x="3425889" y="0"/>
                </a:lnTo>
                <a:lnTo>
                  <a:pt x="3391408" y="0"/>
                </a:lnTo>
                <a:lnTo>
                  <a:pt x="3422015" y="32195"/>
                </a:lnTo>
                <a:lnTo>
                  <a:pt x="3422015" y="32195"/>
                </a:lnTo>
                <a:lnTo>
                  <a:pt x="3654616" y="277051"/>
                </a:lnTo>
                <a:lnTo>
                  <a:pt x="3205036" y="704850"/>
                </a:lnTo>
                <a:lnTo>
                  <a:pt x="3435350" y="947420"/>
                </a:lnTo>
                <a:lnTo>
                  <a:pt x="2392680" y="1010476"/>
                </a:lnTo>
                <a:lnTo>
                  <a:pt x="2505774" y="0"/>
                </a:lnTo>
                <a:lnTo>
                  <a:pt x="2042605" y="0"/>
                </a:lnTo>
                <a:lnTo>
                  <a:pt x="1465707" y="34862"/>
                </a:lnTo>
                <a:lnTo>
                  <a:pt x="1469644" y="0"/>
                </a:lnTo>
                <a:lnTo>
                  <a:pt x="1432243" y="0"/>
                </a:lnTo>
                <a:lnTo>
                  <a:pt x="1465390" y="34862"/>
                </a:lnTo>
                <a:lnTo>
                  <a:pt x="1465390" y="34862"/>
                </a:lnTo>
                <a:lnTo>
                  <a:pt x="1697990" y="279654"/>
                </a:lnTo>
                <a:lnTo>
                  <a:pt x="1248410" y="707454"/>
                </a:lnTo>
                <a:lnTo>
                  <a:pt x="1479042" y="950151"/>
                </a:lnTo>
                <a:lnTo>
                  <a:pt x="436118" y="1013143"/>
                </a:lnTo>
                <a:lnTo>
                  <a:pt x="549529" y="0"/>
                </a:lnTo>
                <a:lnTo>
                  <a:pt x="130810" y="0"/>
                </a:lnTo>
                <a:lnTo>
                  <a:pt x="0" y="7938"/>
                </a:lnTo>
                <a:lnTo>
                  <a:pt x="0" y="961454"/>
                </a:lnTo>
                <a:lnTo>
                  <a:pt x="203200" y="768350"/>
                </a:lnTo>
                <a:lnTo>
                  <a:pt x="435800" y="1013143"/>
                </a:lnTo>
                <a:lnTo>
                  <a:pt x="435800" y="1013143"/>
                </a:lnTo>
                <a:lnTo>
                  <a:pt x="668465" y="1257935"/>
                </a:lnTo>
                <a:lnTo>
                  <a:pt x="218821" y="1685735"/>
                </a:lnTo>
                <a:lnTo>
                  <a:pt x="680339" y="2171700"/>
                </a:lnTo>
                <a:lnTo>
                  <a:pt x="1130300" y="1743964"/>
                </a:lnTo>
                <a:lnTo>
                  <a:pt x="1362901" y="1988757"/>
                </a:lnTo>
                <a:lnTo>
                  <a:pt x="1362901" y="1989074"/>
                </a:lnTo>
                <a:lnTo>
                  <a:pt x="1595501" y="2233867"/>
                </a:lnTo>
                <a:lnTo>
                  <a:pt x="1145604" y="2661349"/>
                </a:lnTo>
                <a:lnTo>
                  <a:pt x="1607122" y="3147060"/>
                </a:lnTo>
                <a:lnTo>
                  <a:pt x="2057400" y="2719578"/>
                </a:lnTo>
                <a:lnTo>
                  <a:pt x="2290001" y="2964371"/>
                </a:lnTo>
                <a:lnTo>
                  <a:pt x="2290001" y="2964688"/>
                </a:lnTo>
                <a:lnTo>
                  <a:pt x="2522601" y="3209481"/>
                </a:lnTo>
                <a:lnTo>
                  <a:pt x="2072767" y="3636899"/>
                </a:lnTo>
                <a:lnTo>
                  <a:pt x="2534222" y="4122611"/>
                </a:lnTo>
                <a:lnTo>
                  <a:pt x="2984500" y="3695192"/>
                </a:lnTo>
                <a:lnTo>
                  <a:pt x="3217101" y="3939984"/>
                </a:lnTo>
                <a:lnTo>
                  <a:pt x="3217101" y="3939984"/>
                </a:lnTo>
                <a:lnTo>
                  <a:pt x="3449701" y="4184841"/>
                </a:lnTo>
                <a:lnTo>
                  <a:pt x="2999867" y="4612259"/>
                </a:lnTo>
                <a:lnTo>
                  <a:pt x="3461385" y="5097971"/>
                </a:lnTo>
                <a:lnTo>
                  <a:pt x="3911219" y="4670489"/>
                </a:lnTo>
                <a:lnTo>
                  <a:pt x="4143820" y="4915345"/>
                </a:lnTo>
                <a:lnTo>
                  <a:pt x="4144137" y="4915345"/>
                </a:lnTo>
                <a:lnTo>
                  <a:pt x="4376738" y="5160137"/>
                </a:lnTo>
                <a:lnTo>
                  <a:pt x="3926777" y="5588000"/>
                </a:lnTo>
                <a:lnTo>
                  <a:pt x="4388295" y="6073712"/>
                </a:lnTo>
                <a:lnTo>
                  <a:pt x="4838129" y="5646230"/>
                </a:lnTo>
                <a:lnTo>
                  <a:pt x="5070793" y="5891022"/>
                </a:lnTo>
                <a:lnTo>
                  <a:pt x="5070793" y="5891022"/>
                </a:lnTo>
                <a:lnTo>
                  <a:pt x="5303393" y="6135815"/>
                </a:lnTo>
                <a:lnTo>
                  <a:pt x="4853496" y="6563297"/>
                </a:lnTo>
                <a:lnTo>
                  <a:pt x="5132896" y="6857556"/>
                </a:lnTo>
                <a:lnTo>
                  <a:pt x="5516245" y="6857556"/>
                </a:lnTo>
                <a:lnTo>
                  <a:pt x="5764657" y="6621526"/>
                </a:lnTo>
                <a:lnTo>
                  <a:pt x="5989447" y="6858000"/>
                </a:lnTo>
                <a:lnTo>
                  <a:pt x="5999036" y="6858000"/>
                </a:lnTo>
                <a:lnTo>
                  <a:pt x="6114288" y="5828411"/>
                </a:lnTo>
                <a:lnTo>
                  <a:pt x="6344857" y="6071108"/>
                </a:lnTo>
                <a:lnTo>
                  <a:pt x="6794500" y="5643690"/>
                </a:lnTo>
                <a:lnTo>
                  <a:pt x="7027101" y="5888482"/>
                </a:lnTo>
                <a:lnTo>
                  <a:pt x="7027101" y="5888482"/>
                </a:lnTo>
                <a:lnTo>
                  <a:pt x="7259701" y="6133338"/>
                </a:lnTo>
                <a:lnTo>
                  <a:pt x="6809868" y="6560756"/>
                </a:lnTo>
                <a:lnTo>
                  <a:pt x="7040499" y="6803454"/>
                </a:lnTo>
                <a:lnTo>
                  <a:pt x="6142927" y="6858000"/>
                </a:lnTo>
                <a:lnTo>
                  <a:pt x="7035229" y="6858000"/>
                </a:lnTo>
                <a:lnTo>
                  <a:pt x="7041261" y="6804025"/>
                </a:lnTo>
                <a:lnTo>
                  <a:pt x="7092569" y="6858000"/>
                </a:lnTo>
                <a:lnTo>
                  <a:pt x="7470457" y="6858000"/>
                </a:lnTo>
                <a:lnTo>
                  <a:pt x="7721727" y="6619240"/>
                </a:lnTo>
                <a:lnTo>
                  <a:pt x="7948549" y="6858000"/>
                </a:lnTo>
                <a:lnTo>
                  <a:pt x="7955344" y="6858000"/>
                </a:lnTo>
                <a:lnTo>
                  <a:pt x="8070850" y="5825681"/>
                </a:lnTo>
                <a:lnTo>
                  <a:pt x="8301482" y="6068378"/>
                </a:lnTo>
                <a:lnTo>
                  <a:pt x="8751316" y="5640959"/>
                </a:lnTo>
                <a:lnTo>
                  <a:pt x="8983917" y="5885752"/>
                </a:lnTo>
                <a:lnTo>
                  <a:pt x="8983917" y="5886069"/>
                </a:lnTo>
                <a:lnTo>
                  <a:pt x="9216517" y="6130862"/>
                </a:lnTo>
                <a:lnTo>
                  <a:pt x="8766619" y="6558281"/>
                </a:lnTo>
                <a:lnTo>
                  <a:pt x="8997252" y="6801041"/>
                </a:lnTo>
                <a:lnTo>
                  <a:pt x="8054404" y="6858191"/>
                </a:lnTo>
                <a:lnTo>
                  <a:pt x="8991600" y="6858191"/>
                </a:lnTo>
                <a:lnTo>
                  <a:pt x="8997950" y="6801485"/>
                </a:lnTo>
                <a:lnTo>
                  <a:pt x="9051861" y="6858191"/>
                </a:lnTo>
                <a:lnTo>
                  <a:pt x="9424353" y="6858191"/>
                </a:lnTo>
                <a:lnTo>
                  <a:pt x="9678353" y="6616891"/>
                </a:lnTo>
                <a:lnTo>
                  <a:pt x="9907715" y="6858191"/>
                </a:lnTo>
                <a:lnTo>
                  <a:pt x="9911588" y="6858191"/>
                </a:lnTo>
                <a:lnTo>
                  <a:pt x="10027476" y="5823141"/>
                </a:lnTo>
                <a:lnTo>
                  <a:pt x="10258044" y="6065838"/>
                </a:lnTo>
                <a:lnTo>
                  <a:pt x="10707942" y="5638356"/>
                </a:lnTo>
                <a:lnTo>
                  <a:pt x="10940542" y="5883212"/>
                </a:lnTo>
                <a:lnTo>
                  <a:pt x="10940542" y="5883212"/>
                </a:lnTo>
                <a:lnTo>
                  <a:pt x="11173143" y="6128004"/>
                </a:lnTo>
                <a:lnTo>
                  <a:pt x="10723308" y="6555486"/>
                </a:lnTo>
                <a:lnTo>
                  <a:pt x="10953877" y="6798183"/>
                </a:lnTo>
                <a:lnTo>
                  <a:pt x="9966261" y="6857873"/>
                </a:lnTo>
                <a:lnTo>
                  <a:pt x="10947527" y="6857873"/>
                </a:lnTo>
                <a:lnTo>
                  <a:pt x="10953877" y="6798437"/>
                </a:lnTo>
                <a:lnTo>
                  <a:pt x="11010900" y="6858000"/>
                </a:lnTo>
                <a:lnTo>
                  <a:pt x="11377930" y="6858000"/>
                </a:lnTo>
                <a:lnTo>
                  <a:pt x="11634915" y="6613843"/>
                </a:lnTo>
                <a:lnTo>
                  <a:pt x="11866880" y="6858000"/>
                </a:lnTo>
                <a:lnTo>
                  <a:pt x="11867896" y="6858000"/>
                </a:lnTo>
                <a:lnTo>
                  <a:pt x="11984038" y="5820283"/>
                </a:lnTo>
                <a:lnTo>
                  <a:pt x="12192000" y="6039168"/>
                </a:lnTo>
                <a:lnTo>
                  <a:pt x="12192000" y="5160328"/>
                </a:lnTo>
                <a:lnTo>
                  <a:pt x="11753152" y="5577269"/>
                </a:lnTo>
                <a:lnTo>
                  <a:pt x="11983783" y="5820029"/>
                </a:lnTo>
                <a:lnTo>
                  <a:pt x="10941050" y="5883021"/>
                </a:lnTo>
                <a:lnTo>
                  <a:pt x="11057255" y="4844669"/>
                </a:lnTo>
                <a:lnTo>
                  <a:pt x="11287823" y="5087430"/>
                </a:lnTo>
                <a:lnTo>
                  <a:pt x="11737721" y="4659948"/>
                </a:lnTo>
                <a:lnTo>
                  <a:pt x="11970321" y="4904740"/>
                </a:lnTo>
                <a:lnTo>
                  <a:pt x="11970321" y="4905058"/>
                </a:lnTo>
                <a:lnTo>
                  <a:pt x="12191936" y="5138230"/>
                </a:lnTo>
                <a:lnTo>
                  <a:pt x="12191936" y="4891342"/>
                </a:lnTo>
                <a:lnTo>
                  <a:pt x="11970385" y="4904740"/>
                </a:lnTo>
                <a:lnTo>
                  <a:pt x="12086590" y="3866388"/>
                </a:lnTo>
                <a:lnTo>
                  <a:pt x="12192000" y="3977259"/>
                </a:lnTo>
                <a:lnTo>
                  <a:pt x="12192000" y="3304159"/>
                </a:lnTo>
                <a:lnTo>
                  <a:pt x="11855450" y="3623628"/>
                </a:lnTo>
                <a:lnTo>
                  <a:pt x="12086082" y="3866388"/>
                </a:lnTo>
                <a:lnTo>
                  <a:pt x="11043158" y="3929380"/>
                </a:lnTo>
                <a:lnTo>
                  <a:pt x="11159363" y="2891028"/>
                </a:lnTo>
                <a:lnTo>
                  <a:pt x="11389931" y="3133725"/>
                </a:lnTo>
                <a:lnTo>
                  <a:pt x="11839829" y="2706307"/>
                </a:lnTo>
                <a:lnTo>
                  <a:pt x="12072430" y="2951099"/>
                </a:lnTo>
                <a:lnTo>
                  <a:pt x="12072430" y="2951417"/>
                </a:lnTo>
                <a:lnTo>
                  <a:pt x="12192000" y="3076385"/>
                </a:lnTo>
                <a:lnTo>
                  <a:pt x="12192000" y="2943670"/>
                </a:lnTo>
                <a:lnTo>
                  <a:pt x="12073065" y="2950845"/>
                </a:lnTo>
                <a:lnTo>
                  <a:pt x="12189269" y="1912493"/>
                </a:lnTo>
                <a:lnTo>
                  <a:pt x="12192000" y="1915351"/>
                </a:lnTo>
                <a:lnTo>
                  <a:pt x="12192000" y="1447800"/>
                </a:lnTo>
                <a:lnTo>
                  <a:pt x="11958383" y="1670050"/>
                </a:lnTo>
                <a:lnTo>
                  <a:pt x="12189016" y="1912747"/>
                </a:lnTo>
                <a:lnTo>
                  <a:pt x="11146092" y="1975803"/>
                </a:lnTo>
                <a:lnTo>
                  <a:pt x="11262296" y="937451"/>
                </a:lnTo>
                <a:lnTo>
                  <a:pt x="11492865" y="1180148"/>
                </a:lnTo>
                <a:lnTo>
                  <a:pt x="11942762" y="752729"/>
                </a:lnTo>
                <a:lnTo>
                  <a:pt x="12175363" y="996950"/>
                </a:lnTo>
                <a:lnTo>
                  <a:pt x="12175363" y="997268"/>
                </a:lnTo>
                <a:lnTo>
                  <a:pt x="12191746" y="1014476"/>
                </a:lnTo>
                <a:lnTo>
                  <a:pt x="12191746" y="995934"/>
                </a:lnTo>
                <a:lnTo>
                  <a:pt x="12175427" y="996950"/>
                </a:lnTo>
                <a:lnTo>
                  <a:pt x="12191746" y="850900"/>
                </a:lnTo>
                <a:close/>
                <a:moveTo>
                  <a:pt x="9305671" y="939800"/>
                </a:moveTo>
                <a:lnTo>
                  <a:pt x="9536303" y="1182497"/>
                </a:lnTo>
                <a:lnTo>
                  <a:pt x="9986137" y="755015"/>
                </a:lnTo>
                <a:lnTo>
                  <a:pt x="10218738" y="999871"/>
                </a:lnTo>
                <a:lnTo>
                  <a:pt x="10218738" y="999871"/>
                </a:lnTo>
                <a:lnTo>
                  <a:pt x="10451656" y="1244600"/>
                </a:lnTo>
                <a:lnTo>
                  <a:pt x="10001758" y="1672082"/>
                </a:lnTo>
                <a:lnTo>
                  <a:pt x="10232390" y="1914779"/>
                </a:lnTo>
                <a:lnTo>
                  <a:pt x="9189466" y="1977835"/>
                </a:lnTo>
                <a:close/>
                <a:moveTo>
                  <a:pt x="10129774" y="3868991"/>
                </a:moveTo>
                <a:lnTo>
                  <a:pt x="9086850" y="3931857"/>
                </a:lnTo>
                <a:lnTo>
                  <a:pt x="9203055" y="2893505"/>
                </a:lnTo>
                <a:lnTo>
                  <a:pt x="9433687" y="3136202"/>
                </a:lnTo>
                <a:lnTo>
                  <a:pt x="9883521" y="2708783"/>
                </a:lnTo>
                <a:lnTo>
                  <a:pt x="10116185" y="2953576"/>
                </a:lnTo>
                <a:lnTo>
                  <a:pt x="10116185" y="2953576"/>
                </a:lnTo>
                <a:lnTo>
                  <a:pt x="10348785" y="3198368"/>
                </a:lnTo>
                <a:lnTo>
                  <a:pt x="9899142" y="3625850"/>
                </a:lnTo>
                <a:close/>
                <a:moveTo>
                  <a:pt x="8956548" y="1733169"/>
                </a:moveTo>
                <a:lnTo>
                  <a:pt x="9189148" y="1977962"/>
                </a:lnTo>
                <a:lnTo>
                  <a:pt x="9189466" y="1978279"/>
                </a:lnTo>
                <a:lnTo>
                  <a:pt x="9422067" y="2223072"/>
                </a:lnTo>
                <a:lnTo>
                  <a:pt x="8972169" y="2650490"/>
                </a:lnTo>
                <a:lnTo>
                  <a:pt x="9202801" y="2893187"/>
                </a:lnTo>
                <a:lnTo>
                  <a:pt x="8159750" y="2956243"/>
                </a:lnTo>
                <a:lnTo>
                  <a:pt x="8276082" y="1917700"/>
                </a:lnTo>
                <a:lnTo>
                  <a:pt x="8506714" y="2160397"/>
                </a:lnTo>
                <a:close/>
                <a:moveTo>
                  <a:pt x="8173212" y="3871532"/>
                </a:moveTo>
                <a:lnTo>
                  <a:pt x="7130288" y="3934524"/>
                </a:lnTo>
                <a:lnTo>
                  <a:pt x="7246494" y="2896235"/>
                </a:lnTo>
                <a:lnTo>
                  <a:pt x="7477062" y="3138932"/>
                </a:lnTo>
                <a:lnTo>
                  <a:pt x="7926959" y="2711450"/>
                </a:lnTo>
                <a:lnTo>
                  <a:pt x="8159750" y="2956243"/>
                </a:lnTo>
                <a:lnTo>
                  <a:pt x="8159750" y="2956560"/>
                </a:lnTo>
                <a:lnTo>
                  <a:pt x="8392414" y="3201353"/>
                </a:lnTo>
                <a:lnTo>
                  <a:pt x="7942517" y="3628834"/>
                </a:lnTo>
                <a:close/>
                <a:moveTo>
                  <a:pt x="7349109" y="942277"/>
                </a:moveTo>
                <a:lnTo>
                  <a:pt x="7579678" y="1185037"/>
                </a:lnTo>
                <a:lnTo>
                  <a:pt x="8029575" y="757555"/>
                </a:lnTo>
                <a:lnTo>
                  <a:pt x="8262176" y="1002348"/>
                </a:lnTo>
                <a:lnTo>
                  <a:pt x="8262176" y="1002665"/>
                </a:lnTo>
                <a:lnTo>
                  <a:pt x="8494776" y="1247458"/>
                </a:lnTo>
                <a:lnTo>
                  <a:pt x="8045450" y="1674939"/>
                </a:lnTo>
                <a:lnTo>
                  <a:pt x="8275828" y="1917700"/>
                </a:lnTo>
                <a:lnTo>
                  <a:pt x="7232650" y="1980629"/>
                </a:lnTo>
                <a:close/>
                <a:moveTo>
                  <a:pt x="6999859" y="1736027"/>
                </a:moveTo>
                <a:lnTo>
                  <a:pt x="7232650" y="1980692"/>
                </a:lnTo>
                <a:lnTo>
                  <a:pt x="7232650" y="1980692"/>
                </a:lnTo>
                <a:lnTo>
                  <a:pt x="7465251" y="2225485"/>
                </a:lnTo>
                <a:lnTo>
                  <a:pt x="7015417" y="2652967"/>
                </a:lnTo>
                <a:lnTo>
                  <a:pt x="7245985" y="2895664"/>
                </a:lnTo>
                <a:lnTo>
                  <a:pt x="6203252" y="2959100"/>
                </a:lnTo>
                <a:lnTo>
                  <a:pt x="6319457" y="1920748"/>
                </a:lnTo>
                <a:lnTo>
                  <a:pt x="6550089" y="2163445"/>
                </a:lnTo>
                <a:close/>
                <a:moveTo>
                  <a:pt x="6216650" y="3874199"/>
                </a:moveTo>
                <a:lnTo>
                  <a:pt x="5173663" y="3937000"/>
                </a:lnTo>
                <a:lnTo>
                  <a:pt x="5289868" y="2898648"/>
                </a:lnTo>
                <a:lnTo>
                  <a:pt x="5520500" y="3141345"/>
                </a:lnTo>
                <a:lnTo>
                  <a:pt x="5970334" y="2713927"/>
                </a:lnTo>
                <a:lnTo>
                  <a:pt x="6202998" y="2959100"/>
                </a:lnTo>
                <a:lnTo>
                  <a:pt x="6202998" y="2959100"/>
                </a:lnTo>
                <a:lnTo>
                  <a:pt x="6435598" y="3203956"/>
                </a:lnTo>
                <a:lnTo>
                  <a:pt x="5985764" y="3631375"/>
                </a:lnTo>
                <a:close/>
                <a:moveTo>
                  <a:pt x="5392484" y="945007"/>
                </a:moveTo>
                <a:lnTo>
                  <a:pt x="5623116" y="1187450"/>
                </a:lnTo>
                <a:lnTo>
                  <a:pt x="6072950" y="760032"/>
                </a:lnTo>
                <a:lnTo>
                  <a:pt x="6305550" y="1005078"/>
                </a:lnTo>
                <a:lnTo>
                  <a:pt x="6305550" y="1005078"/>
                </a:lnTo>
                <a:lnTo>
                  <a:pt x="6538151" y="1249934"/>
                </a:lnTo>
                <a:lnTo>
                  <a:pt x="6088253" y="1677353"/>
                </a:lnTo>
                <a:lnTo>
                  <a:pt x="6318885" y="1920050"/>
                </a:lnTo>
                <a:lnTo>
                  <a:pt x="5275961" y="1983105"/>
                </a:lnTo>
                <a:close/>
                <a:moveTo>
                  <a:pt x="5043234" y="1738757"/>
                </a:moveTo>
                <a:lnTo>
                  <a:pt x="5275834" y="1983550"/>
                </a:lnTo>
                <a:lnTo>
                  <a:pt x="5275834" y="1983867"/>
                </a:lnTo>
                <a:lnTo>
                  <a:pt x="5508435" y="2228660"/>
                </a:lnTo>
                <a:lnTo>
                  <a:pt x="5058537" y="2656142"/>
                </a:lnTo>
                <a:lnTo>
                  <a:pt x="5289550" y="2898648"/>
                </a:lnTo>
                <a:lnTo>
                  <a:pt x="4246690" y="2961640"/>
                </a:lnTo>
                <a:lnTo>
                  <a:pt x="4362895" y="1923288"/>
                </a:lnTo>
                <a:lnTo>
                  <a:pt x="4593527" y="2166049"/>
                </a:lnTo>
                <a:close/>
                <a:moveTo>
                  <a:pt x="3435922" y="947738"/>
                </a:moveTo>
                <a:lnTo>
                  <a:pt x="3666490" y="1190435"/>
                </a:lnTo>
                <a:lnTo>
                  <a:pt x="4116388" y="762953"/>
                </a:lnTo>
                <a:lnTo>
                  <a:pt x="4348988" y="1007809"/>
                </a:lnTo>
                <a:lnTo>
                  <a:pt x="4348988" y="1007809"/>
                </a:lnTo>
                <a:lnTo>
                  <a:pt x="4581652" y="1252601"/>
                </a:lnTo>
                <a:lnTo>
                  <a:pt x="4131755" y="1680083"/>
                </a:lnTo>
                <a:lnTo>
                  <a:pt x="4362450" y="1923034"/>
                </a:lnTo>
                <a:lnTo>
                  <a:pt x="3319526" y="1986089"/>
                </a:lnTo>
                <a:close/>
                <a:moveTo>
                  <a:pt x="1363091" y="1988757"/>
                </a:moveTo>
                <a:lnTo>
                  <a:pt x="1479550" y="950405"/>
                </a:lnTo>
                <a:lnTo>
                  <a:pt x="1710182" y="1193102"/>
                </a:lnTo>
                <a:lnTo>
                  <a:pt x="2160016" y="765683"/>
                </a:lnTo>
                <a:lnTo>
                  <a:pt x="2392680" y="1010476"/>
                </a:lnTo>
                <a:lnTo>
                  <a:pt x="2392680" y="1010793"/>
                </a:lnTo>
                <a:lnTo>
                  <a:pt x="2625281" y="1255586"/>
                </a:lnTo>
                <a:lnTo>
                  <a:pt x="2175447" y="1682750"/>
                </a:lnTo>
                <a:lnTo>
                  <a:pt x="2406015" y="1925511"/>
                </a:lnTo>
                <a:close/>
                <a:moveTo>
                  <a:pt x="2290191" y="2964371"/>
                </a:moveTo>
                <a:lnTo>
                  <a:pt x="2406650" y="1926019"/>
                </a:lnTo>
                <a:lnTo>
                  <a:pt x="2637219" y="2168716"/>
                </a:lnTo>
                <a:lnTo>
                  <a:pt x="3087116" y="1741297"/>
                </a:lnTo>
                <a:lnTo>
                  <a:pt x="3319716" y="1986089"/>
                </a:lnTo>
                <a:lnTo>
                  <a:pt x="3319716" y="1986089"/>
                </a:lnTo>
                <a:lnTo>
                  <a:pt x="3552317" y="2230946"/>
                </a:lnTo>
                <a:lnTo>
                  <a:pt x="3102483" y="2658364"/>
                </a:lnTo>
                <a:lnTo>
                  <a:pt x="3333115" y="2901061"/>
                </a:lnTo>
                <a:close/>
                <a:moveTo>
                  <a:pt x="3217291" y="3939984"/>
                </a:moveTo>
                <a:lnTo>
                  <a:pt x="3333306" y="2901950"/>
                </a:lnTo>
                <a:lnTo>
                  <a:pt x="3563874" y="3144647"/>
                </a:lnTo>
                <a:lnTo>
                  <a:pt x="4013772" y="2717165"/>
                </a:lnTo>
                <a:lnTo>
                  <a:pt x="4246372" y="2962021"/>
                </a:lnTo>
                <a:lnTo>
                  <a:pt x="4246372" y="2962021"/>
                </a:lnTo>
                <a:lnTo>
                  <a:pt x="4479290" y="3206750"/>
                </a:lnTo>
                <a:lnTo>
                  <a:pt x="4029393" y="3634232"/>
                </a:lnTo>
                <a:lnTo>
                  <a:pt x="4260025" y="3876929"/>
                </a:lnTo>
                <a:close/>
                <a:moveTo>
                  <a:pt x="4144391" y="4915535"/>
                </a:moveTo>
                <a:lnTo>
                  <a:pt x="4260596" y="3877247"/>
                </a:lnTo>
                <a:lnTo>
                  <a:pt x="4491228" y="4119944"/>
                </a:lnTo>
                <a:lnTo>
                  <a:pt x="4941062" y="3692462"/>
                </a:lnTo>
                <a:lnTo>
                  <a:pt x="5173345" y="3937000"/>
                </a:lnTo>
                <a:lnTo>
                  <a:pt x="5173345" y="3937318"/>
                </a:lnTo>
                <a:lnTo>
                  <a:pt x="5405946" y="4182110"/>
                </a:lnTo>
                <a:lnTo>
                  <a:pt x="4956366" y="4610100"/>
                </a:lnTo>
                <a:lnTo>
                  <a:pt x="5186998" y="4852797"/>
                </a:lnTo>
                <a:close/>
                <a:moveTo>
                  <a:pt x="5883402" y="5585397"/>
                </a:moveTo>
                <a:lnTo>
                  <a:pt x="6113971" y="5828094"/>
                </a:lnTo>
                <a:lnTo>
                  <a:pt x="5071047" y="5891149"/>
                </a:lnTo>
                <a:lnTo>
                  <a:pt x="5187252" y="4852797"/>
                </a:lnTo>
                <a:lnTo>
                  <a:pt x="5417884" y="5095494"/>
                </a:lnTo>
                <a:lnTo>
                  <a:pt x="5867781" y="4668076"/>
                </a:lnTo>
                <a:lnTo>
                  <a:pt x="6100382" y="4912868"/>
                </a:lnTo>
                <a:lnTo>
                  <a:pt x="6100382" y="4913186"/>
                </a:lnTo>
                <a:lnTo>
                  <a:pt x="6332982" y="5157978"/>
                </a:lnTo>
                <a:close/>
                <a:moveTo>
                  <a:pt x="6100699" y="4912868"/>
                </a:moveTo>
                <a:lnTo>
                  <a:pt x="6216650" y="3874516"/>
                </a:lnTo>
                <a:lnTo>
                  <a:pt x="6447219" y="4117213"/>
                </a:lnTo>
                <a:lnTo>
                  <a:pt x="6897116" y="3689731"/>
                </a:lnTo>
                <a:lnTo>
                  <a:pt x="7129717" y="3934587"/>
                </a:lnTo>
                <a:lnTo>
                  <a:pt x="7129717" y="3934587"/>
                </a:lnTo>
                <a:lnTo>
                  <a:pt x="7362318" y="4179380"/>
                </a:lnTo>
                <a:lnTo>
                  <a:pt x="6912483" y="4606862"/>
                </a:lnTo>
                <a:lnTo>
                  <a:pt x="7143750" y="4849813"/>
                </a:lnTo>
                <a:close/>
                <a:moveTo>
                  <a:pt x="7839964" y="5582730"/>
                </a:moveTo>
                <a:lnTo>
                  <a:pt x="8070850" y="5825427"/>
                </a:lnTo>
                <a:lnTo>
                  <a:pt x="7027926" y="5888482"/>
                </a:lnTo>
                <a:lnTo>
                  <a:pt x="7143750" y="4850130"/>
                </a:lnTo>
                <a:lnTo>
                  <a:pt x="7374445" y="5092700"/>
                </a:lnTo>
                <a:lnTo>
                  <a:pt x="7824344" y="4665218"/>
                </a:lnTo>
                <a:lnTo>
                  <a:pt x="8056944" y="4910011"/>
                </a:lnTo>
                <a:lnTo>
                  <a:pt x="8056944" y="4910011"/>
                </a:lnTo>
                <a:lnTo>
                  <a:pt x="8289607" y="5154803"/>
                </a:lnTo>
                <a:close/>
                <a:moveTo>
                  <a:pt x="8057261" y="4910138"/>
                </a:moveTo>
                <a:lnTo>
                  <a:pt x="8173466" y="3871786"/>
                </a:lnTo>
                <a:lnTo>
                  <a:pt x="8404098" y="4114800"/>
                </a:lnTo>
                <a:lnTo>
                  <a:pt x="8853932" y="3687382"/>
                </a:lnTo>
                <a:lnTo>
                  <a:pt x="9086850" y="3931857"/>
                </a:lnTo>
                <a:lnTo>
                  <a:pt x="9086850" y="3931857"/>
                </a:lnTo>
                <a:lnTo>
                  <a:pt x="9319451" y="4176649"/>
                </a:lnTo>
                <a:lnTo>
                  <a:pt x="8869553" y="4604068"/>
                </a:lnTo>
                <a:lnTo>
                  <a:pt x="9100185" y="4846765"/>
                </a:lnTo>
                <a:close/>
                <a:moveTo>
                  <a:pt x="9796590" y="5579999"/>
                </a:moveTo>
                <a:lnTo>
                  <a:pt x="10027158" y="5822950"/>
                </a:lnTo>
                <a:lnTo>
                  <a:pt x="8984234" y="5886006"/>
                </a:lnTo>
                <a:lnTo>
                  <a:pt x="9100439" y="4847654"/>
                </a:lnTo>
                <a:lnTo>
                  <a:pt x="9331071" y="5090351"/>
                </a:lnTo>
                <a:lnTo>
                  <a:pt x="9780905" y="4662932"/>
                </a:lnTo>
                <a:lnTo>
                  <a:pt x="10013569" y="4907725"/>
                </a:lnTo>
                <a:lnTo>
                  <a:pt x="10013569" y="4907725"/>
                </a:lnTo>
                <a:lnTo>
                  <a:pt x="10246169" y="5152581"/>
                </a:lnTo>
                <a:close/>
                <a:moveTo>
                  <a:pt x="11276140" y="4174236"/>
                </a:moveTo>
                <a:lnTo>
                  <a:pt x="10826306" y="4601718"/>
                </a:lnTo>
                <a:lnTo>
                  <a:pt x="11056874" y="4844415"/>
                </a:lnTo>
                <a:lnTo>
                  <a:pt x="10013950" y="4907471"/>
                </a:lnTo>
                <a:lnTo>
                  <a:pt x="10130155" y="3869119"/>
                </a:lnTo>
                <a:lnTo>
                  <a:pt x="10360787" y="4111816"/>
                </a:lnTo>
                <a:lnTo>
                  <a:pt x="10810684" y="3684334"/>
                </a:lnTo>
                <a:lnTo>
                  <a:pt x="11043285" y="3929126"/>
                </a:lnTo>
                <a:lnTo>
                  <a:pt x="11043285" y="3929126"/>
                </a:lnTo>
                <a:close/>
                <a:moveTo>
                  <a:pt x="11378756" y="2220341"/>
                </a:moveTo>
                <a:lnTo>
                  <a:pt x="10928794" y="2647950"/>
                </a:lnTo>
                <a:lnTo>
                  <a:pt x="11159363" y="2890647"/>
                </a:lnTo>
                <a:lnTo>
                  <a:pt x="10116439" y="2953639"/>
                </a:lnTo>
                <a:lnTo>
                  <a:pt x="10232644" y="1915351"/>
                </a:lnTo>
                <a:lnTo>
                  <a:pt x="10463276" y="2158048"/>
                </a:lnTo>
                <a:lnTo>
                  <a:pt x="10913173" y="1730566"/>
                </a:lnTo>
                <a:lnTo>
                  <a:pt x="11145774" y="1975358"/>
                </a:lnTo>
                <a:lnTo>
                  <a:pt x="11145774" y="1975676"/>
                </a:lnTo>
                <a:close/>
                <a:moveTo>
                  <a:pt x="12192000" y="6858000"/>
                </a:moveTo>
                <a:lnTo>
                  <a:pt x="12192000" y="6838950"/>
                </a:lnTo>
                <a:lnTo>
                  <a:pt x="11878310" y="685800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path path="circle">
            <a:fillToRect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51600" y="1409701"/>
            <a:ext cx="6130200" cy="3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xygen Light"/>
              <a:buChar char="⇨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/>
              <a:buChar char="⇾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xygen Light"/>
              <a:buChar char="￫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■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Oxygen Light"/>
              <a:buChar char="■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8" r:id="rId2"/>
  </p:sldLayoutIdLst>
  <p:transition>
    <p:fade thruBlk="1"/>
  </p:transition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 idx="4294967295"/>
          </p:nvPr>
        </p:nvSpPr>
        <p:spPr>
          <a:xfrm>
            <a:off x="539797" y="1326385"/>
            <a:ext cx="7992888" cy="7538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36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Theory of Algebraic Structure in Proof Assistant Systems</a:t>
            </a:r>
            <a:endParaRPr sz="36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4294967295"/>
          </p:nvPr>
        </p:nvSpPr>
        <p:spPr>
          <a:xfrm>
            <a:off x="500034" y="3214692"/>
            <a:ext cx="4242000" cy="12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IN" dirty="0"/>
              <a:t> </a:t>
            </a:r>
            <a:endParaRPr dirty="0"/>
          </a:p>
        </p:txBody>
      </p:sp>
      <p:sp>
        <p:nvSpPr>
          <p:cNvPr id="112" name="Google Shape;112;p19"/>
          <p:cNvSpPr/>
          <p:nvPr/>
        </p:nvSpPr>
        <p:spPr>
          <a:xfrm>
            <a:off x="8637797" y="4731990"/>
            <a:ext cx="345435" cy="32983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Subtitle 4"/>
          <p:cNvSpPr txBox="1">
            <a:spLocks/>
          </p:cNvSpPr>
          <p:nvPr/>
        </p:nvSpPr>
        <p:spPr>
          <a:xfrm>
            <a:off x="1738282" y="1671367"/>
            <a:ext cx="4800601" cy="42862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014642A2-45B9-DC4F-B017-6D7A1CD61631}"/>
              </a:ext>
            </a:extLst>
          </p:cNvPr>
          <p:cNvSpPr txBox="1">
            <a:spLocks/>
          </p:cNvSpPr>
          <p:nvPr/>
        </p:nvSpPr>
        <p:spPr>
          <a:xfrm>
            <a:off x="1928794" y="2765622"/>
            <a:ext cx="5047807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Akshobhya Katte Madhusudana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Supervisor: Dr. Jacques Carette</a:t>
            </a:r>
          </a:p>
          <a:p>
            <a:pPr algn="ctr"/>
            <a:r>
              <a:rPr lang="en-US" sz="1800" dirty="0" smtClean="0">
                <a:solidFill>
                  <a:srgbClr val="002060"/>
                </a:solidFill>
              </a:rPr>
              <a:t>Department of Computing and Software</a:t>
            </a:r>
          </a:p>
          <a:p>
            <a:pPr algn="ctr"/>
            <a:r>
              <a:rPr lang="en-US" sz="1800" dirty="0" smtClean="0">
                <a:solidFill>
                  <a:srgbClr val="002060"/>
                </a:solidFill>
              </a:rPr>
              <a:t>McMaster University</a:t>
            </a:r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1412" y="0"/>
            <a:ext cx="6289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1600" b="1" dirty="0">
              <a:ln w="1905"/>
              <a:solidFill>
                <a:srgbClr val="FF33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14414" y="3214692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052" name="AutoShape 4" descr="ICInPro-2021 – International Conference on Information Process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54" name="AutoShape 6" descr="ICInPro-2021 – International Conference on Information Process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072" y="6210"/>
            <a:ext cx="1440160" cy="8750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4" y="43908"/>
            <a:ext cx="1235838" cy="1235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207411" y="1447006"/>
                <a:ext cx="422057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</a:t>
                </a:r>
                <a:r>
                  <a:rPr lang="en-IN" sz="1600" b="1" dirty="0" err="1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Quasigroup</a:t>
                </a:r>
                <a:r>
                  <a:rPr lang="en-IN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Left </a:t>
                </a:r>
                <a:r>
                  <a:rPr lang="en-US" sz="1600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cancellative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sz="16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</a:t>
                </a:r>
                <a:r>
                  <a:rPr lang="en-US" sz="1600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cancellative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z</m:t>
                    </m:r>
                  </m:oMath>
                </a14:m>
                <a:endParaRPr lang="en-U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11" y="1447006"/>
                <a:ext cx="4220573" cy="1323439"/>
              </a:xfrm>
              <a:prstGeom prst="rect">
                <a:avLst/>
              </a:prstGeom>
              <a:blipFill rotWithShape="0">
                <a:blip r:embed="rId3"/>
                <a:stretch>
                  <a:fillRect l="-723" t="-1382" b="-36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07411" y="3143017"/>
                <a:ext cx="203389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</a:t>
                </a:r>
                <a:r>
                  <a:rPr lang="en-IN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Loop</a:t>
                </a:r>
                <a:endParaRPr lang="en-IN" sz="1600" b="1" dirty="0">
                  <a:solidFill>
                    <a:srgbClr val="33941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11" y="3143017"/>
                <a:ext cx="2033893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497" t="-1382" b="-32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" y="130352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Quasigroup and Loop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22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9/23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466" y="1428199"/>
            <a:ext cx="3940006" cy="33649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8051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8410" y="1477966"/>
                <a:ext cx="5595718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loop is called middle </a:t>
                </a:r>
                <a:r>
                  <a:rPr lang="en-US" sz="1600" b="1" dirty="0" err="1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bol</a:t>
                </a:r>
                <a:r>
                  <a:rPr lang="en-US" sz="1600" b="1" dirty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loop if it satisfies the identity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)·(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·((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)·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pl-PL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1600" b="1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600" b="1" dirty="0">
                  <a:solidFill>
                    <a:srgbClr val="33941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Middle </a:t>
                </a:r>
                <a:r>
                  <a:rPr lang="en-US" sz="1600" b="1" dirty="0" err="1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  <a:r>
                  <a:rPr lang="en-US" sz="1600" b="1" dirty="0" err="1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ol</a:t>
                </a:r>
                <a:r>
                  <a:rPr lang="en-US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loop: </a:t>
                </a:r>
                <a:endParaRPr lang="en-IN" sz="1600" i="1" dirty="0" smtClean="0">
                  <a:solidFill>
                    <a:srgbClr val="33941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pl-PL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10" y="1477966"/>
                <a:ext cx="5595718" cy="2554545"/>
              </a:xfrm>
              <a:prstGeom prst="rect">
                <a:avLst/>
              </a:prstGeom>
              <a:blipFill rotWithShape="0">
                <a:blip r:embed="rId3"/>
                <a:stretch>
                  <a:fillRect l="-545" t="-714" b="-11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Meme: &quot;I need proof&quot; - All Templates - Meme-arsen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779662"/>
            <a:ext cx="2808312" cy="235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7" name="TextBox 16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" y="130352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Quasigroup and Loop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22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9/23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85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375625"/>
                <a:ext cx="4283968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loop is called a </a:t>
                </a:r>
                <a:r>
                  <a:rPr lang="en-US" sz="16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</a:t>
                </a:r>
                <a:r>
                  <a:rPr lang="en-US" sz="1600" b="1" i="1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bol</a:t>
                </a:r>
                <a:r>
                  <a:rPr lang="en-US" sz="16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loop 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)·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)·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·((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)·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600" b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loop is called a </a:t>
                </a:r>
                <a:r>
                  <a:rPr lang="en-US" sz="16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left </a:t>
                </a:r>
                <a:r>
                  <a:rPr lang="en-US" sz="1600" b="1" i="1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bol</a:t>
                </a:r>
                <a:r>
                  <a:rPr lang="en-US" sz="16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loop 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·(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·(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))=(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·(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))·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600" b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600" b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left-right </a:t>
                </a:r>
                <a:r>
                  <a:rPr lang="en-US" sz="1600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bol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loop is called a </a:t>
                </a:r>
                <a:r>
                  <a:rPr lang="en-US" sz="1600" b="1" i="1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moufang</a:t>
                </a:r>
                <a:r>
                  <a:rPr lang="en-US" sz="16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loop 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)·(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·((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)·</m:t>
                      </m:r>
                      <m:r>
                        <a:rPr lang="en-US" sz="16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sz="16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5625"/>
                <a:ext cx="4283968" cy="2062103"/>
              </a:xfrm>
              <a:prstGeom prst="rect">
                <a:avLst/>
              </a:prstGeom>
              <a:blipFill rotWithShape="0">
                <a:blip r:embed="rId3"/>
                <a:stretch>
                  <a:fillRect l="-711" t="-888" b="-8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44008" y="1419621"/>
                <a:ext cx="432048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</a:t>
                </a:r>
                <a:r>
                  <a:rPr lang="en-IN" sz="1600" b="1" dirty="0" err="1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Moufang</a:t>
                </a:r>
                <a:r>
                  <a:rPr lang="en-IN" sz="1600" b="1" dirty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N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Left alternative: </a:t>
                </a:r>
                <a14:m>
                  <m:oMath xmlns:m="http://schemas.openxmlformats.org/officeDocument/2006/math"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IN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alternative: </a:t>
                </a:r>
                <a14:m>
                  <m:oMath xmlns:m="http://schemas.openxmlformats.org/officeDocument/2006/math"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n-IN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Flexible:  </a:t>
                </a:r>
                <a14:m>
                  <m:oMath xmlns:m="http://schemas.openxmlformats.org/officeDocument/2006/math"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IN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))=((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))=((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1419621"/>
                <a:ext cx="4320480" cy="1815882"/>
              </a:xfrm>
              <a:prstGeom prst="rect">
                <a:avLst/>
              </a:prstGeom>
              <a:blipFill rotWithShape="0">
                <a:blip r:embed="rId4"/>
                <a:stretch>
                  <a:fillRect l="-846" t="-1007" b="-20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" y="130352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Quasigroup and Loop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22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9/23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771" y="3363837"/>
            <a:ext cx="4181921" cy="12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Semigroup and Ring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247456" y="1471091"/>
                <a:ext cx="4896544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i="1" u="sng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Ring </a:t>
                </a:r>
                <a14:m>
                  <m:oMath xmlns:m="http://schemas.openxmlformats.org/officeDocument/2006/math"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𝑹</m:t>
                    </m:r>
                    <m:r>
                      <a:rPr lang="en-US" sz="1600" b="1" i="1" u="sng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,+,∗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600" b="1" i="1" u="sng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600" b="1" i="1" u="sng" baseline="30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  <m:r>
                      <a:rPr lang="en-US" sz="1600" b="1" i="1" u="sng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𝟎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  <m:r>
                      <a:rPr lang="en-US" sz="1600" b="1" i="1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b="1" i="1" u="sng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an </a:t>
                </a:r>
                <a:r>
                  <a:rPr lang="en-US" sz="1600" dirty="0" err="1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600" dirty="0" err="1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belianGroup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8"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Associativity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+(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Identity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+0)=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=(0+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Inverse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)=0=(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• * is a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monoid</a:t>
                </a: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Associativity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)∗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US" sz="1600" i="1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Identity: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∗1)=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=(1∗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• Multiplication distributes over addition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algn="just"/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Left distributes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 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distributes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)∗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• Annihilating zero: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∗0)=0=(0∗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456" y="1471091"/>
                <a:ext cx="4896544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747" t="-600" b="-1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665" y="1509713"/>
                <a:ext cx="407728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i="1" u="sng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Semigroup</a:t>
                </a:r>
                <a:r>
                  <a:rPr lang="en-US" sz="1600" b="1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semigroup is a Magma with associative property.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·(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)=(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)·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</m:oMath>
                  </m:oMathPara>
                </a14:m>
                <a:endParaRPr lang="en-US" sz="1600" i="1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600" i="1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600" b="1" i="1" u="sng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Commutative Semigroup:</a:t>
                </a:r>
                <a:endParaRPr lang="en-US" sz="1600" b="1" i="1" u="sng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semigroup that satisfies commutative property is called commutative semigroup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sz="1600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</m:oMath>
                  </m:oMathPara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5" y="1509713"/>
                <a:ext cx="4077287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747" t="-794" r="-8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10/23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7504" y="1446264"/>
                <a:ext cx="4608512" cy="3274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Composition of homomorphism is homomorphic: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·1 </m:t>
                        </m:r>
                        <m:r>
                          <a:rPr lang="en-US" sz="16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</m:oMath>
                </a14:m>
                <a:endParaRPr lang="en-IN" sz="1600" i="1" dirty="0" smtClean="0">
                  <a:solidFill>
                    <a:srgbClr val="00206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      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·</m:t>
                          </m:r>
                          <m:r>
                            <a:rPr lang="en-US" sz="1600" i="1" baseline="-250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lang="en-IN" sz="1600" b="0" i="1" baseline="-250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1600" i="1" dirty="0" smtClean="0">
                  <a:solidFill>
                    <a:srgbClr val="00206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      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baseline="-250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  <m:r>
                        <a:rPr lang="en-IN" sz="1600" b="0" i="1" baseline="-250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1600" i="1" dirty="0" smtClean="0">
                  <a:solidFill>
                    <a:srgbClr val="00206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      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𝑔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◦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baseline="-250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  <m:r>
                        <a:rPr lang="en-IN" sz="1600" b="0" i="1" baseline="-250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𝑔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◦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IN" sz="1600" i="1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  <m:r>
                          <a:rPr lang="en-US" sz="1600" i="1" baseline="-2500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e>
                    </m:d>
                  </m:oMath>
                </a14:m>
                <a:endParaRPr lang="en-IN" sz="1600" i="1" dirty="0" smtClean="0">
                  <a:solidFill>
                    <a:srgbClr val="00206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      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  <m:r>
                            <a:rPr lang="en-US" sz="1600" i="1" baseline="-250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sz="1600" i="1" dirty="0" smtClean="0">
                  <a:solidFill>
                    <a:srgbClr val="00206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cs typeface="Calibri" panose="020F0502020204030204" pitchFamily="34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600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</m:oMath>
                </a14:m>
                <a:endParaRPr lang="en-US" sz="1600" i="1" baseline="-25000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endParaRPr lang="en-US" sz="1600" i="1" baseline="-25000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IN" sz="1600" b="0" i="1" baseline="3000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e>
                    </m:d>
                  </m:oMath>
                </a14:m>
                <a:endParaRPr lang="en-IN" sz="1600" i="1" dirty="0" smtClean="0">
                  <a:solidFill>
                    <a:srgbClr val="00206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algn="just"/>
                <a:r>
                  <a:rPr lang="en-US" sz="1600" dirty="0" smtClean="0">
                    <a:solidFill>
                      <a:srgbClr val="002060"/>
                    </a:solidFill>
                    <a:cs typeface="Calibri" panose="020F0502020204030204" pitchFamily="34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600" i="1" baseline="3000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e>
                    </m:d>
                  </m:oMath>
                </a14:m>
                <a:endParaRPr lang="en-IN" sz="1600" i="1" dirty="0" smtClean="0">
                  <a:solidFill>
                    <a:srgbClr val="00206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algn="just"/>
                <a:r>
                  <a:rPr lang="en-US" sz="1600" dirty="0" smtClean="0">
                    <a:solidFill>
                      <a:srgbClr val="002060"/>
                    </a:solidFill>
                    <a:cs typeface="Calibri" panose="020F0502020204030204" pitchFamily="34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−1 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446264"/>
                <a:ext cx="4608512" cy="3274614"/>
              </a:xfrm>
              <a:prstGeom prst="rect">
                <a:avLst/>
              </a:prstGeom>
              <a:blipFill rotWithShape="0">
                <a:blip r:embed="rId3"/>
                <a:stretch>
                  <a:fillRect l="-794" t="-5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0" name="Picture 20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197998"/>
            <a:ext cx="4912415" cy="16400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Semigroup and Ring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3542"/>
            <a:ext cx="827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11/23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30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4490" y="1465823"/>
                <a:ext cx="437951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semigroup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Left alternative: </a:t>
                </a:r>
                <a14:m>
                  <m:oMath xmlns:m="http://schemas.openxmlformats.org/officeDocument/2006/math"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alternative: </a:t>
                </a:r>
                <a14:m>
                  <m:oMath xmlns:m="http://schemas.openxmlformats.org/officeDocument/2006/math"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Flexible:  </a:t>
                </a:r>
                <a14:m>
                  <m:oMath xmlns:m="http://schemas.openxmlformats.org/officeDocument/2006/math"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s-ES" sz="16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</m:t>
                    </m:r>
                  </m:oMath>
                </a14:m>
                <a:endParaRPr lang="en-U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90" y="1465823"/>
                <a:ext cx="4379518" cy="1323439"/>
              </a:xfrm>
              <a:prstGeom prst="rect">
                <a:avLst/>
              </a:prstGeom>
              <a:blipFill rotWithShape="0">
                <a:blip r:embed="rId3"/>
                <a:stretch>
                  <a:fillRect l="-695" t="-1376" b="-3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4490" y="3209990"/>
                <a:ext cx="496855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commutative semigroup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Left </a:t>
                </a:r>
                <a:r>
                  <a:rPr lang="en-US" sz="1600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semimedial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</a:t>
                </a:r>
                <a:r>
                  <a:rPr lang="en-US" sz="1600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semimedial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Middle </a:t>
                </a:r>
                <a:r>
                  <a:rPr lang="en-US" sz="1600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semimedial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90" y="3209990"/>
                <a:ext cx="4968552" cy="1077218"/>
              </a:xfrm>
              <a:prstGeom prst="rect">
                <a:avLst/>
              </a:prstGeom>
              <a:blipFill rotWithShape="0">
                <a:blip r:embed="rId4"/>
                <a:stretch>
                  <a:fillRect l="-613" t="-1705" b="-6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Semigroup and Ring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12/23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546" y="1581532"/>
            <a:ext cx="4217839" cy="16551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4116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7504" y="1629217"/>
                <a:ext cx="29523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Ring without one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)=−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s-E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=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∗−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629217"/>
                <a:ext cx="2952329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240" t="-2190" b="-58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7504" y="2931790"/>
                <a:ext cx="341987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Ring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US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)−(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931790"/>
                <a:ext cx="3419873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070" t="-1382" b="-32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Semigroup and Ring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12/23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1539191"/>
            <a:ext cx="4278357" cy="31027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435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tx1">
                  <a:lumMod val="90000"/>
                  <a:lumOff val="1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Kleene Algebra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364088" y="1995686"/>
                <a:ext cx="3600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sz="16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Kleene Algebra 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 idempotent </a:t>
                </a:r>
                <a:r>
                  <a:rPr lang="en-US" sz="1600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semiring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:r>
                  <a:rPr lang="en-US" sz="1600" baseline="300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∗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operator such that: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1+(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))≤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1+(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)≤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1995686"/>
                <a:ext cx="3600400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1015" t="-1163" b="-27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1520" y="1419622"/>
                <a:ext cx="5112568" cy="3293209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r>
                  <a:rPr lang="en-US" sz="1600" b="1" i="1" u="sng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Idempotent </a:t>
                </a:r>
                <a:r>
                  <a:rPr lang="en-US" sz="1600" b="1" i="1" u="sng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semiring</a:t>
                </a:r>
                <a:r>
                  <a:rPr lang="en-US" sz="1600" b="1" i="1" u="sng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n-IN" sz="1600" b="1" i="1" u="sng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Addition 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is an idempotent commutative monoid:</a:t>
                </a:r>
              </a:p>
              <a:p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· Associativity: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Identity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en-IN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+0)=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=(0+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IN" sz="16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Commutativity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en-IN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Idempotent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en-IN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Multiplication</a:t>
                </a:r>
                <a:r>
                  <a:rPr lang="en-IN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·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is a monoid:</a:t>
                </a: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 Associativity: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 Identity: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·1)=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=(1·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IN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Addition distributes over multiplication :</a:t>
                </a: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Left distributive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Right distributive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Annihilating 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zero: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·0)=0=(0·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419622"/>
                <a:ext cx="5112568" cy="3293209"/>
              </a:xfrm>
              <a:prstGeom prst="rect">
                <a:avLst/>
              </a:prstGeom>
              <a:blipFill rotWithShape="0">
                <a:blip r:embed="rId4"/>
                <a:stretch>
                  <a:fillRect l="-596" t="-556" b="-14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13/23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5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tx1">
                  <a:lumMod val="90000"/>
                  <a:lumOff val="1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Kleene Algebra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14/23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0653" y="1528365"/>
                <a:ext cx="3689259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Kleene Algebra: </a:t>
                </a:r>
                <a:endParaRPr lang="en-US" sz="1600" dirty="0">
                  <a:solidFill>
                    <a:srgbClr val="33941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 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 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1+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3" y="1528365"/>
                <a:ext cx="3689259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992" t="-1007" b="-20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-1" r="1619" b="3031"/>
          <a:stretch/>
        </p:blipFill>
        <p:spPr>
          <a:xfrm>
            <a:off x="3086412" y="1784638"/>
            <a:ext cx="5859824" cy="24432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532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496" y="1296293"/>
                <a:ext cx="9001000" cy="2050818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3394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Kleene Algebra: </a:t>
                </a:r>
                <a:endParaRPr lang="en-US" sz="1600" dirty="0">
                  <a:solidFill>
                    <a:srgbClr val="33941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 </m:t>
                    </m:r>
                  </m:oMath>
                </a14:m>
                <a:endParaRPr lang="en-IN" sz="1600" i="1" baseline="300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</m:oMath>
                </a14:m>
                <a:endParaRPr lang="en-IN" sz="1600" i="1" baseline="30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1296293"/>
                <a:ext cx="9001000" cy="2050818"/>
              </a:xfrm>
              <a:prstGeom prst="rect">
                <a:avLst/>
              </a:prstGeom>
              <a:blipFill rotWithShape="0">
                <a:blip r:embed="rId3"/>
                <a:stretch>
                  <a:fillRect l="-407" t="-893" b="-23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'm still not convinced Give us more proof - Your meme is bad and you  should feel bad - Zoidberg | Make a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635" y="1709177"/>
            <a:ext cx="3145225" cy="23589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21" name="TextBox 20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tx1">
                  <a:lumMod val="90000"/>
                  <a:lumOff val="1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Kleene Algebra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14/23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41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267494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Contents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402" y="917612"/>
            <a:ext cx="8579094" cy="378565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2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Definitions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Algebraic structure in proof systems - Survey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Theory of Quasigroup and Loop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Theory of Semigroup and Ring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Theory of Kleene Algebra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Problem in programming algebra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4703264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1/23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1707654"/>
            <a:ext cx="87209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Analyze 5 problems in programming algebra:</a:t>
            </a:r>
          </a:p>
          <a:p>
            <a:endParaRPr lang="en-IN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Equivalent but structurally different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Quasigroups</a:t>
            </a:r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Ambiguity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naming e.g. Ring and </a:t>
            </a: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Rng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Nearring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(*-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semigroup/*-monoid). </a:t>
            </a:r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Redundant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field in structural inheritance: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semiring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(+-</a:t>
            </a: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commutativeMonoid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*-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monoid).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Identical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structures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Nearring</a:t>
            </a:r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Equivalent 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structures e.g. Bounded </a:t>
            </a:r>
            <a:r>
              <a:rPr lang="en-IN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semilattice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Idempotent commutative monoid</a:t>
            </a:r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833542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15/23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79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522" y="1425199"/>
            <a:ext cx="4824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Family Algebra:</a:t>
            </a:r>
          </a:p>
          <a:p>
            <a:endParaRPr lang="en-IN" i="1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i="1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IN" i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- AND decomposition (Consists of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)</a:t>
            </a:r>
          </a:p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	- OR decomposition</a:t>
            </a:r>
          </a:p>
          <a:p>
            <a:endParaRPr lang="en-IN" i="1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3542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21/23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52" y="2264396"/>
            <a:ext cx="1380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02252" y="1807196"/>
            <a:ext cx="1298448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>
            <a:off x="445342" y="2054084"/>
            <a:ext cx="429387" cy="4389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52" y="2931908"/>
            <a:ext cx="1380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252" y="2474708"/>
            <a:ext cx="1298448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Arc 24"/>
          <p:cNvSpPr/>
          <p:nvPr/>
        </p:nvSpPr>
        <p:spPr>
          <a:xfrm>
            <a:off x="445342" y="2721596"/>
            <a:ext cx="429387" cy="4389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6" name="Arc 25"/>
          <p:cNvSpPr/>
          <p:nvPr/>
        </p:nvSpPr>
        <p:spPr>
          <a:xfrm>
            <a:off x="577931" y="2057082"/>
            <a:ext cx="393670" cy="334557"/>
          </a:xfrm>
          <a:prstGeom prst="arc">
            <a:avLst>
              <a:gd name="adj1" fmla="val 16466015"/>
              <a:gd name="adj2" fmla="val 114241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223" y="1563638"/>
            <a:ext cx="5239265" cy="295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26" y="3324332"/>
                <a:ext cx="456957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</a:rPr>
                      <m:t>𝐸𝑞𝑢𝑖𝑣𝑎𝑙𝑒𝑛𝑐𝑒</m:t>
                    </m:r>
                    <m:r>
                      <a:rPr lang="en-IN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</a:rPr>
                      <m:t>𝑅𝑒𝑓𝑙𝑒𝑥𝑖𝑣𝑒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</a:rPr>
                      <m:t>𝑆𝑦𝑚𝑚𝑒𝑡𝑟𝑖𝑐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</a:rPr>
                      <m:t>𝑇𝑟𝑎𝑛𝑠𝑖𝑡𝑖𝑣𝑒</m:t>
                    </m:r>
                  </m:oMath>
                </a14:m>
                <a:endParaRPr lang="en-IN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𝑀𝑎𝑔𝑚𝑎</m:t>
                    </m:r>
                    <m:r>
                      <a:rPr lang="en-IN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𝐸𝑞𝑢𝑖𝑣𝑎𝑙𝑒𝑛𝑐𝑒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𝐶𝑜𝑛𝑔𝑟𝑢𝑒𝑛𝑡</m:t>
                    </m:r>
                    <m:r>
                      <a:rPr lang="en-IN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𝑆𝑒𝑚𝑖𝑔𝑟𝑜𝑢𝑝</m:t>
                    </m:r>
                    <m:r>
                      <a:rPr lang="en-IN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𝑀𝑎𝑔𝑚𝑎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𝐴𝑠𝑠𝑜𝑐𝑖𝑎𝑡𝑖𝑣𝑖𝑡𝑦</m:t>
                    </m:r>
                  </m:oMath>
                </a14:m>
                <a:endParaRPr lang="en-IN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" y="3324332"/>
                <a:ext cx="4569574" cy="738664"/>
              </a:xfrm>
              <a:prstGeom prst="rect">
                <a:avLst/>
              </a:prstGeom>
              <a:blipFill rotWithShape="0">
                <a:blip r:embed="rId4"/>
                <a:stretch>
                  <a:fillRect l="-133" b="-40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37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7504" y="1419272"/>
                <a:ext cx="475252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				</a:t>
                </a:r>
              </a:p>
              <a:p>
                <a:r>
                  <a:rPr lang="en-US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	- </a:t>
                </a:r>
                <a:r>
                  <a:rPr lang="en-US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XOR decomposition</a:t>
                </a:r>
              </a:p>
              <a:p>
                <a:endParaRPr lang="en-US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𝐸𝑞𝑢𝑖𝑣𝑎𝑙𝑒𝑛𝑐𝑒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 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𝑅𝑒𝑓𝑙𝑒𝑥𝑖𝑣𝑒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·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𝑆𝑦𝑚𝑚𝑒𝑡𝑟𝑖𝑐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·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𝑇𝑟𝑎𝑛𝑠𝑖𝑡𝑖𝑣𝑒</m:t>
                    </m:r>
                  </m:oMath>
                </a14:m>
                <a:endParaRPr lang="en-US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𝑀𝑎𝑔𝑚𝑎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𝐸𝑞𝑢𝑖𝑣𝑎𝑙𝑒𝑛𝑐𝑒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·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𝐶𝑜𝑛𝑔𝑟𝑢𝑒𝑛𝑡</m:t>
                    </m:r>
                  </m:oMath>
                </a14:m>
                <a:endParaRPr lang="en-US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𝑄𝑢𝑎𝑠𝑖𝑔𝑟𝑜𝑢𝑝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 </m:t>
                    </m:r>
                  </m:oMath>
                </a14:m>
                <a:endParaRPr lang="en-IN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𝑀𝑎𝑔𝑚𝑎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· (</m:t>
                      </m:r>
                      <m:r>
                        <a:rPr lang="en-US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𝐿𝑎𝑡𝑖𝑛</m:t>
                      </m:r>
                      <m:r>
                        <a:rPr lang="en-IN" b="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𝑆𝑞𝑢𝑎𝑟𝑒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𝑃𝑟𝑜𝑝𝑒𝑟𝑡𝑦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⊕ 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𝐷𝑖𝑣𝑖𝑠𝑖𝑜𝑛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IN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419272"/>
                <a:ext cx="4752528" cy="2031325"/>
              </a:xfrm>
              <a:prstGeom prst="rect">
                <a:avLst/>
              </a:prstGeom>
              <a:blipFill rotWithShape="0">
                <a:blip r:embed="rId3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848" y="1753882"/>
            <a:ext cx="6308661" cy="29512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3542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21/23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Diamond 19"/>
          <p:cNvSpPr/>
          <p:nvPr/>
        </p:nvSpPr>
        <p:spPr>
          <a:xfrm>
            <a:off x="117293" y="1529854"/>
            <a:ext cx="722376" cy="448056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 9"/>
          <p:cNvSpPr/>
          <p:nvPr/>
        </p:nvSpPr>
        <p:spPr>
          <a:xfrm>
            <a:off x="5758774" y="2101174"/>
            <a:ext cx="402077" cy="32426"/>
          </a:xfrm>
          <a:custGeom>
            <a:avLst/>
            <a:gdLst>
              <a:gd name="connsiteX0" fmla="*/ 0 w 402077"/>
              <a:gd name="connsiteY0" fmla="*/ 6486 h 32426"/>
              <a:gd name="connsiteX1" fmla="*/ 32426 w 402077"/>
              <a:gd name="connsiteY1" fmla="*/ 12971 h 32426"/>
              <a:gd name="connsiteX2" fmla="*/ 51881 w 402077"/>
              <a:gd name="connsiteY2" fmla="*/ 19456 h 32426"/>
              <a:gd name="connsiteX3" fmla="*/ 136188 w 402077"/>
              <a:gd name="connsiteY3" fmla="*/ 32426 h 32426"/>
              <a:gd name="connsiteX4" fmla="*/ 330741 w 402077"/>
              <a:gd name="connsiteY4" fmla="*/ 25941 h 32426"/>
              <a:gd name="connsiteX5" fmla="*/ 369652 w 402077"/>
              <a:gd name="connsiteY5" fmla="*/ 12971 h 32426"/>
              <a:gd name="connsiteX6" fmla="*/ 402077 w 402077"/>
              <a:gd name="connsiteY6" fmla="*/ 0 h 3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077" h="32426">
                <a:moveTo>
                  <a:pt x="0" y="6486"/>
                </a:moveTo>
                <a:cubicBezTo>
                  <a:pt x="10809" y="8648"/>
                  <a:pt x="21732" y="10298"/>
                  <a:pt x="32426" y="12971"/>
                </a:cubicBezTo>
                <a:cubicBezTo>
                  <a:pt x="39058" y="14629"/>
                  <a:pt x="45249" y="17798"/>
                  <a:pt x="51881" y="19456"/>
                </a:cubicBezTo>
                <a:cubicBezTo>
                  <a:pt x="81590" y="26883"/>
                  <a:pt x="104687" y="28488"/>
                  <a:pt x="136188" y="32426"/>
                </a:cubicBezTo>
                <a:cubicBezTo>
                  <a:pt x="201039" y="30264"/>
                  <a:pt x="266078" y="31329"/>
                  <a:pt x="330741" y="25941"/>
                </a:cubicBezTo>
                <a:cubicBezTo>
                  <a:pt x="344366" y="24806"/>
                  <a:pt x="356682" y="17294"/>
                  <a:pt x="369652" y="12971"/>
                </a:cubicBezTo>
                <a:cubicBezTo>
                  <a:pt x="393692" y="4958"/>
                  <a:pt x="382994" y="9543"/>
                  <a:pt x="402077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80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5104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Conclusion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1419272"/>
            <a:ext cx="90730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Define the scope by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Theory of Algebraic structures in Agda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Analyze problems that arise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Extend product family algebra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Generated libraries to standard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More concrete definitions of constructs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771767"/>
            <a:ext cx="3265307" cy="24482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Rectangle 1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22/23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7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236186"/>
            <a:ext cx="3168352" cy="37054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504" y="195486"/>
            <a:ext cx="7344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 smtClean="0">
                <a:solidFill>
                  <a:srgbClr val="002060"/>
                </a:solidFill>
              </a:rPr>
              <a:t>Questions?</a:t>
            </a:r>
            <a:endParaRPr lang="en-IN" sz="60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9502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Introduction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453797"/>
            <a:ext cx="4865574" cy="32735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3186" y="1458428"/>
            <a:ext cx="41887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the early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19th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century, m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athematicians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had discovered how to solve polynomial equation of up-to degree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Galois used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to determine the solvability of polynomial equations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1800" b="1" i="1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800" b="1" i="1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b="1" i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Algebraic </a:t>
            </a:r>
            <a:r>
              <a:rPr lang="en-IN" sz="1800" b="1" i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 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consists of a set A,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collection of operations on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finite set of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axioms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that these operations must satisfy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</a:t>
            </a:r>
            <a:r>
              <a:rPr lang="en-IN" dirty="0" smtClean="0">
                <a:solidFill>
                  <a:schemeClr val="bg1"/>
                </a:solidFill>
              </a:rPr>
              <a:t>/23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9502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Introduction</a:t>
            </a: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xmlns="" id="{79EFFA19-4349-40E3-9F03-37750F786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53712"/>
            <a:ext cx="9144000" cy="3418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just">
              <a:buClrTx/>
            </a:pPr>
            <a:r>
              <a:rPr lang="en-US" altLang="en-US" sz="1800" b="1" i="1" dirty="0" smtClean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Proof assistant system</a:t>
            </a:r>
            <a:r>
              <a:rPr lang="en-US" altLang="en-US" sz="1800" b="1" i="1" dirty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: </a:t>
            </a:r>
            <a:r>
              <a:rPr lang="en-US" alt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Proof assistants </a:t>
            </a:r>
            <a:r>
              <a:rPr lang="en-US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are </a:t>
            </a:r>
            <a:r>
              <a:rPr lang="en-US" alt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software </a:t>
            </a:r>
            <a:r>
              <a:rPr lang="en-US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tool to assist with the development of formal proofs by human-machine collaboration</a:t>
            </a:r>
            <a:endParaRPr lang="en-US" altLang="en-US" sz="1800" dirty="0" smtClean="0">
              <a:solidFill>
                <a:schemeClr val="tx1">
                  <a:lumMod val="90000"/>
                  <a:lumOff val="10000"/>
                </a:schemeClr>
              </a:solidFill>
              <a:cs typeface="Calibri" pitchFamily="34" charset="0"/>
            </a:endParaRPr>
          </a:p>
          <a:p>
            <a:pPr algn="just">
              <a:buClrTx/>
            </a:pPr>
            <a:endParaRPr lang="en-US" altLang="en-US" sz="1800" b="1" dirty="0" smtClean="0">
              <a:solidFill>
                <a:schemeClr val="tx1">
                  <a:lumMod val="90000"/>
                  <a:lumOff val="10000"/>
                </a:schemeClr>
              </a:solidFill>
              <a:cs typeface="Calibri" pitchFamily="34" charset="0"/>
            </a:endParaRPr>
          </a:p>
          <a:p>
            <a:pPr algn="just">
              <a:buClrTx/>
            </a:pPr>
            <a:r>
              <a:rPr lang="en-US" altLang="en-US" sz="1800" b="1" dirty="0" smtClean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Why proof?</a:t>
            </a:r>
            <a:endParaRPr lang="en-US" altLang="en-US" sz="1800" b="1" dirty="0" smtClean="0">
              <a:solidFill>
                <a:schemeClr val="tx1">
                  <a:lumMod val="90000"/>
                  <a:lumOff val="10000"/>
                </a:schemeClr>
              </a:solidFill>
              <a:cs typeface="Calibri" pitchFamily="34" charset="0"/>
            </a:endParaRPr>
          </a:p>
          <a:p>
            <a:pPr marL="400050" indent="-400050" algn="just">
              <a:buClrTx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proof convinces the reader that the statement is correct. </a:t>
            </a:r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400050" indent="-400050" algn="just">
              <a:buClrTx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proof explains why the statement is correct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.</a:t>
            </a:r>
          </a:p>
          <a:p>
            <a:pPr algn="just">
              <a:buClrTx/>
            </a:pPr>
            <a:endParaRPr lang="en-US" altLang="en-US" sz="1800" b="1" dirty="0" smtClean="0">
              <a:solidFill>
                <a:schemeClr val="tx1">
                  <a:lumMod val="90000"/>
                  <a:lumOff val="10000"/>
                </a:schemeClr>
              </a:solidFill>
              <a:cs typeface="Calibri" pitchFamily="34" charset="0"/>
            </a:endParaRPr>
          </a:p>
          <a:p>
            <a:pPr algn="just">
              <a:buClrTx/>
            </a:pPr>
            <a:r>
              <a:rPr lang="en-US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We contribute to the Agda standard library, a proof assistant system, so it can be</a:t>
            </a:r>
          </a:p>
          <a:p>
            <a:pPr algn="just">
              <a:buClrTx/>
            </a:pPr>
            <a:r>
              <a:rPr lang="en-US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extended to other relevant fields of algebra.</a:t>
            </a:r>
            <a:endParaRPr lang="en-US" altLang="en-US" sz="1800" dirty="0" smtClean="0">
              <a:solidFill>
                <a:schemeClr val="tx1">
                  <a:lumMod val="90000"/>
                  <a:lumOff val="10000"/>
                </a:schemeClr>
              </a:solidFill>
              <a:cs typeface="Calibri" pitchFamily="34" charset="0"/>
            </a:endParaRPr>
          </a:p>
          <a:p>
            <a:pPr algn="just">
              <a:buClrTx/>
            </a:pPr>
            <a:endParaRPr lang="en-US" altLang="en-US" sz="1800" dirty="0">
              <a:solidFill>
                <a:schemeClr val="tx1">
                  <a:lumMod val="90000"/>
                  <a:lumOff val="10000"/>
                </a:schemeClr>
              </a:solidFill>
              <a:cs typeface="Calibri" pitchFamily="34" charset="0"/>
            </a:endParaRPr>
          </a:p>
          <a:p>
            <a:pPr algn="just">
              <a:buClrTx/>
            </a:pPr>
            <a:r>
              <a:rPr lang="en-US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Agda </a:t>
            </a:r>
            <a:r>
              <a:rPr lang="en-US" alt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standard library includes </a:t>
            </a:r>
            <a:r>
              <a:rPr lang="en-US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cs typeface="Calibri" pitchFamily="34" charset="0"/>
              </a:rPr>
              <a:t>many useful definitions and theorems about basic data structures, such as natural numbers, lists, and vectors.</a:t>
            </a:r>
            <a:endParaRPr lang="en-US" altLang="en-US" sz="1800" dirty="0" smtClean="0">
              <a:solidFill>
                <a:schemeClr val="tx1">
                  <a:lumMod val="90000"/>
                  <a:lumOff val="10000"/>
                </a:schemeClr>
              </a:solidFill>
              <a:cs typeface="Calibri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3/23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29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9502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Definition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7">
                <a:extLst>
                  <a:ext uri="{FF2B5EF4-FFF2-40B4-BE49-F238E27FC236}">
                    <a16:creationId xmlns:a16="http://schemas.microsoft.com/office/drawing/2014/main" xmlns="" id="{79EFFA19-4349-40E3-9F03-37750F786E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465357"/>
                <a:ext cx="9144000" cy="3141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9pPr>
              </a:lstStyle>
              <a:p>
                <a:pPr algn="just">
                  <a:buClrTx/>
                </a:pP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Equivalence Relation: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relation 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on set 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X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a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subset on </a:t>
                </a:r>
                <a:r>
                  <a:rPr lang="en-IN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X × </a:t>
                </a:r>
                <a:r>
                  <a:rPr lang="en-IN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X </a:t>
                </a:r>
                <a:r>
                  <a:rPr lang="en-IN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equivalence if it is </a:t>
                </a:r>
                <a:r>
                  <a:rPr lang="en-IN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reflexive</a:t>
                </a:r>
                <a:r>
                  <a:rPr lang="en-IN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, </a:t>
                </a:r>
                <a:r>
                  <a:rPr lang="en-IN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symmetric</a:t>
                </a:r>
                <a:r>
                  <a:rPr lang="en-IN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and </a:t>
                </a:r>
                <a:r>
                  <a:rPr lang="en-IN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transitive</a:t>
                </a:r>
                <a:r>
                  <a:rPr lang="en-IN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relation 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is </a:t>
                </a: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reflexive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:{(</m:t>
                    </m:r>
                    <m:r>
                      <a:rPr lang="en-US" alt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):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endParaRPr lang="en-US" altLang="en-U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marL="285750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relation R is </a:t>
                </a: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symmetric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:∀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𝑥𝑅𝑦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⇐⇒ 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𝑦𝑅𝑥</m:t>
                    </m:r>
                  </m:oMath>
                </a14:m>
                <a:endParaRPr lang="en-US" altLang="en-U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marL="285750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relation R is </a:t>
                </a: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transitive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</a:t>
                </a:r>
                <a:r>
                  <a:rPr lang="en-US" alt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then</a:t>
                </a:r>
                <a:r>
                  <a:rPr lang="en-US" alt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</m:oMath>
                </a14:m>
                <a:endParaRPr lang="en-US" altLang="en-U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algn="just">
                  <a:buClrTx/>
                </a:pPr>
                <a:endParaRPr lang="en-US" altLang="en-US" sz="1800" b="1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algn="just">
                  <a:buClrTx/>
                </a:pP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Function: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 in a relation, if every element in domain is mapped to only one element in the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codomain, then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we call it a function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</a:p>
              <a:p>
                <a:pPr marL="285750" lvl="2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function f is </a:t>
                </a: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injective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)⇒ 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 </a:t>
                </a:r>
              </a:p>
              <a:p>
                <a:pPr marL="285750" lvl="2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function is called </a:t>
                </a: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surjective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 given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, there exists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</a:p>
              <a:p>
                <a:pPr marL="285750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function is called </a:t>
                </a:r>
                <a:r>
                  <a:rPr 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bijective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 it is both injective and surjective.</a:t>
                </a:r>
                <a:endParaRPr lang="en-US" altLang="en-US" sz="1800" i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 Box 7">
                <a:extLst>
                  <a:ext uri="{FF2B5EF4-FFF2-40B4-BE49-F238E27FC236}">
                    <a16:creationId xmlns="" xmlns:a16="http://schemas.microsoft.com/office/drawing/2014/main" id="{79EFFA19-4349-40E3-9F03-37750F786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465357"/>
                <a:ext cx="9144000" cy="3141502"/>
              </a:xfrm>
              <a:prstGeom prst="rect">
                <a:avLst/>
              </a:prstGeom>
              <a:blipFill rotWithShape="0">
                <a:blip r:embed="rId3"/>
                <a:stretch>
                  <a:fillRect l="-600" t="-1163" r="-533" b="-21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4/23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2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7">
                <a:extLst>
                  <a:ext uri="{FF2B5EF4-FFF2-40B4-BE49-F238E27FC236}">
                    <a16:creationId xmlns:a16="http://schemas.microsoft.com/office/drawing/2014/main" xmlns="" id="{79EFFA19-4349-40E3-9F03-37750F786E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83" y="1374829"/>
                <a:ext cx="9108504" cy="34185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9pPr>
              </a:lstStyle>
              <a:p>
                <a:pPr algn="just">
                  <a:buClrTx/>
                </a:pP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Type: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 type (or language) of the algebra is a set of function symbols. Each member of this set is assigned a positive number that is the arity of the member.</a:t>
                </a:r>
              </a:p>
              <a:p>
                <a:pPr algn="just">
                  <a:buClrTx/>
                </a:pPr>
                <a:endParaRPr lang="en-US" altLang="en-US" sz="1800" b="1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algn="just">
                  <a:buClrTx/>
                </a:pP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Morphism</a:t>
                </a: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: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and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B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are two algebras of same type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, then a homomorphism is defined as a mapping α from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to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B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such that: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baseline="30000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,….,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𝑎𝑛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= </m:t>
                    </m:r>
                    <m:r>
                      <a:rPr lang="en-US" sz="18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baseline="30000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,….,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𝑎𝑛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marL="285750" indent="-285750">
                  <a:buClrTx/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For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two algebras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B,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a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homomorphism,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 if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α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satisfies one-to-one mapping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then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 morphism </a:t>
                </a:r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α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called a </a:t>
                </a:r>
                <a:r>
                  <a:rPr 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monomorphism</a:t>
                </a:r>
              </a:p>
              <a:p>
                <a:pPr marL="285750" indent="-285750">
                  <a:buClrTx/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For two algebras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B,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a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monomorphism,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 if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α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a bijection from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to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B,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then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α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called an </a:t>
                </a:r>
                <a:r>
                  <a:rPr 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isomorphism</a:t>
                </a:r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</a:p>
              <a:p>
                <a:pPr>
                  <a:buClrTx/>
                </a:pPr>
                <a:endParaRPr lang="en-US" sz="1800" i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>
                  <a:buClrTx/>
                </a:pPr>
                <a:r>
                  <a:rPr 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Composition: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For algebras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A, B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, and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C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the composition of morphisms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denoted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by the function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 is defined as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)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𝑓𝑎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),∀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  <a:endParaRPr lang="en-US" alt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 Box 7">
                <a:extLst>
                  <a:ext uri="{FF2B5EF4-FFF2-40B4-BE49-F238E27FC236}">
                    <a16:creationId xmlns="" xmlns:a16="http://schemas.microsoft.com/office/drawing/2014/main" id="{79EFFA19-4349-40E3-9F03-37750F786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83" y="1374829"/>
                <a:ext cx="9108504" cy="3418501"/>
              </a:xfrm>
              <a:prstGeom prst="rect">
                <a:avLst/>
              </a:prstGeom>
              <a:blipFill rotWithShape="0">
                <a:blip r:embed="rId3"/>
                <a:stretch>
                  <a:fillRect l="-602" t="-1071" r="-937" b="-196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9502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Definition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5/23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77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719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Algebraic Structures in Proof Systems - Survey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</a:t>
            </a:r>
            <a:r>
              <a:rPr lang="en-US" altLang="en-US" sz="16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Kleene Algebra</a:t>
            </a:r>
            <a:endParaRPr lang="en-US" altLang="en-US" sz="1600" dirty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Programming algebra</a:t>
            </a:r>
            <a:endParaRPr lang="en-US" altLang="en-US" sz="1600" dirty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494810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Proof Systems: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Agda 2:Agda standard library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Coq: Mathematical components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Idris 2 – library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 3 – </a:t>
            </a:r>
            <a:r>
              <a:rPr lang="en-US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Mathlib</a:t>
            </a:r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web crawler to skim the source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clickable table that takes to definition of the structures in the source code.</a:t>
            </a:r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6/23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" y="130352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Quasigroup and Loop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9509" y="1360533"/>
                <a:ext cx="565212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magma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has a set equipped with a single binary operation that must be closed by definition.</a:t>
                </a:r>
              </a:p>
              <a:p>
                <a:endParaRPr 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sz="1800" b="1" i="1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quasigroup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can be defined as a magma with left and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division identities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·(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y</m:t>
                      </m:r>
                      <m:r>
                        <a:rPr lang="es-ES" sz="18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</m:t>
                      </m:r>
                    </m:oMath>
                  </m:oMathPara>
                </a14:m>
                <a:endParaRPr lang="es-E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IN" sz="1800" b="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\</m:t>
                      </m:r>
                      <m:r>
                        <m:rPr>
                          <m:lit/>
                        </m:rP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</m:t>
                      </m:r>
                    </m:oMath>
                  </m:oMathPara>
                </a14:m>
                <a:endParaRPr lang="es-E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=(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/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)·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s-E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=(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)/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</m:oMath>
                  </m:oMathPara>
                </a14:m>
                <a:endParaRPr lang="es-E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loop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a </a:t>
                </a:r>
                <a:r>
                  <a:rPr lang="en-US" sz="1800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quasigroup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that has identity element. The identity axiom is given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𝑒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𝑒</m:t>
                      </m:r>
                      <m:r>
                        <a:rPr lang="en-U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</m:oMath>
                  </m:oMathPara>
                </a14:m>
                <a:endParaRPr lang="en-IN" sz="18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9" y="1360533"/>
                <a:ext cx="5652120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862" t="-8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1563638"/>
            <a:ext cx="3499884" cy="316835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7/23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99" y="3107640"/>
            <a:ext cx="907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Homomorphism of </a:t>
            </a:r>
            <a:r>
              <a:rPr lang="en-IN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quasigroup</a:t>
            </a:r>
            <a:endParaRPr lang="en-IN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4" name="Picture 1023"/>
          <p:cNvPicPr>
            <a:picLocks noChangeAspect="1"/>
          </p:cNvPicPr>
          <p:nvPr/>
        </p:nvPicPr>
        <p:blipFill rotWithShape="1">
          <a:blip r:embed="rId3"/>
          <a:srcRect l="1982" t="4015" r="890" b="4042"/>
          <a:stretch/>
        </p:blipFill>
        <p:spPr>
          <a:xfrm>
            <a:off x="5097604" y="2571750"/>
            <a:ext cx="3794876" cy="17038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25" name="Picture 1024"/>
          <p:cNvPicPr>
            <a:picLocks noChangeAspect="1"/>
          </p:cNvPicPr>
          <p:nvPr/>
        </p:nvPicPr>
        <p:blipFill rotWithShape="1">
          <a:blip r:embed="rId4"/>
          <a:srcRect l="4793" t="2697" r="4200"/>
          <a:stretch/>
        </p:blipFill>
        <p:spPr>
          <a:xfrm>
            <a:off x="271236" y="3460216"/>
            <a:ext cx="4680520" cy="10166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" y="130352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Quasigroup and Loop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24" name="Text Box 3">
            <a:extLst>
              <a:ext uri="{FF2B5EF4-FFF2-40B4-BE49-F238E27FC236}">
                <a16:creationId xmlns:a16="http://schemas.microsoft.com/office/drawing/2014/main" xmlns="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8/23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24" y="1559993"/>
            <a:ext cx="4259560" cy="1259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414" y="1558266"/>
            <a:ext cx="4154066" cy="72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more template">
  <a:themeElements>
    <a:clrScheme name="Custom 347">
      <a:dk1>
        <a:srgbClr val="011733"/>
      </a:dk1>
      <a:lt1>
        <a:srgbClr val="FFFFFF"/>
      </a:lt1>
      <a:dk2>
        <a:srgbClr val="889597"/>
      </a:dk2>
      <a:lt2>
        <a:srgbClr val="EBEEEA"/>
      </a:lt2>
      <a:accent1>
        <a:srgbClr val="BCF6A7"/>
      </a:accent1>
      <a:accent2>
        <a:srgbClr val="18A88D"/>
      </a:accent2>
      <a:accent3>
        <a:srgbClr val="11606D"/>
      </a:accent3>
      <a:accent4>
        <a:srgbClr val="1A4EB9"/>
      </a:accent4>
      <a:accent5>
        <a:srgbClr val="9E87D8"/>
      </a:accent5>
      <a:accent6>
        <a:srgbClr val="E498C6"/>
      </a:accent6>
      <a:hlink>
        <a:srgbClr val="11606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10177</TotalTime>
  <Words>2430</Words>
  <Application>Microsoft Office PowerPoint</Application>
  <PresentationFormat>On-screen Show (16:9)</PresentationFormat>
  <Paragraphs>488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Book Antiqua</vt:lpstr>
      <vt:lpstr>Calibri</vt:lpstr>
      <vt:lpstr>Cambria Math</vt:lpstr>
      <vt:lpstr>Zilla Slab SemiBold</vt:lpstr>
      <vt:lpstr>Droid Sans Fallback</vt:lpstr>
      <vt:lpstr>Oxygen Light</vt:lpstr>
      <vt:lpstr>Arial</vt:lpstr>
      <vt:lpstr>Wingdings</vt:lpstr>
      <vt:lpstr>Whitmore template</vt:lpstr>
      <vt:lpstr>Theory of Algebraic Structure in Proof Assistant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Thotas</dc:creator>
  <cp:lastModifiedBy>Dell</cp:lastModifiedBy>
  <cp:revision>188</cp:revision>
  <dcterms:modified xsi:type="dcterms:W3CDTF">2023-05-07T20:36:57Z</dcterms:modified>
</cp:coreProperties>
</file>